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charts/chart4.xml" ContentType="application/vnd.openxmlformats-officedocument.drawingml.char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ppt/theme/themeOverride9.xml" ContentType="application/vnd.openxmlformats-officedocument.themeOverr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99" r:id="rId4"/>
    <p:sldId id="266" r:id="rId5"/>
    <p:sldId id="268" r:id="rId6"/>
    <p:sldId id="263" r:id="rId7"/>
    <p:sldId id="267" r:id="rId8"/>
    <p:sldId id="257" r:id="rId9"/>
    <p:sldId id="260" r:id="rId10"/>
    <p:sldId id="294" r:id="rId11"/>
    <p:sldId id="292" r:id="rId12"/>
    <p:sldId id="287" r:id="rId13"/>
    <p:sldId id="270" r:id="rId14"/>
    <p:sldId id="289" r:id="rId15"/>
    <p:sldId id="272" r:id="rId16"/>
    <p:sldId id="296" r:id="rId17"/>
    <p:sldId id="297" r:id="rId18"/>
    <p:sldId id="298" r:id="rId19"/>
    <p:sldId id="295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62AFBD"/>
    <a:srgbClr val="7CD3B8"/>
    <a:srgbClr val="CC0099"/>
    <a:srgbClr val="7D9263"/>
    <a:srgbClr val="98C83D"/>
    <a:srgbClr val="CC3300"/>
    <a:srgbClr val="CDBC29"/>
    <a:srgbClr val="DED25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9" autoAdjust="0"/>
    <p:restoredTop sz="91931" autoAdjust="0"/>
  </p:normalViewPr>
  <p:slideViewPr>
    <p:cSldViewPr>
      <p:cViewPr varScale="1">
        <p:scale>
          <a:sx n="116" d="100"/>
          <a:sy n="116" d="100"/>
        </p:scale>
        <p:origin x="-15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notesViewPr>
    <p:cSldViewPr>
      <p:cViewPr varScale="1">
        <p:scale>
          <a:sx n="79" d="100"/>
          <a:sy n="79" d="100"/>
        </p:scale>
        <p:origin x="1062" y="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J:\&#1055;&#1056;&#1054;&#1043;&#1053;&#1054;&#1047;%20&#1041;&#1070;&#1044;&#1046;&#1045;&#1058;&#1040;%202022-2024\&#1052;&#1072;&#1090;&#1077;&#1088;&#1080;&#1072;&#1083;&#1099;%20&#1082;%20&#1087;&#1088;&#1086;&#1077;&#1082;&#1090;&#1091;\&#1056;&#1072;&#1089;&#1095;&#1077;&#1090;&#1099;%20&#1076;&#1083;&#1103;%20&#1076;&#1080;&#1072;&#1075;&#1088;&#1072;&#1084;&#1084;%202022-2024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J:\&#1055;&#1056;&#1054;&#1043;&#1053;&#1054;&#1047;%20&#1041;&#1070;&#1044;&#1046;&#1045;&#1058;&#1040;%202022-2024\&#1052;&#1072;&#1090;&#1077;&#1088;&#1080;&#1072;&#1083;&#1099;%20&#1082;%20&#1087;&#1088;&#1086;&#1077;&#1082;&#1090;&#1091;\&#1056;&#1072;&#1089;&#1095;&#1077;&#1090;&#1099;%20&#1076;&#1083;&#1103;%20&#1076;&#1080;&#1072;&#1075;&#1088;&#1072;&#1084;&#1084;%202022-2024.xlsx" TargetMode="External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J:\&#1055;&#1056;&#1054;&#1043;&#1053;&#1054;&#1047;%20&#1041;&#1070;&#1044;&#1046;&#1045;&#1058;&#1040;%202022-2024\&#1052;&#1072;&#1090;&#1077;&#1088;&#1080;&#1072;&#1083;&#1099;%20&#1082;%20&#1087;&#1088;&#1086;&#1077;&#1082;&#1090;&#1091;\&#1056;&#1072;&#1089;&#1095;&#1077;&#1090;&#1099;%20&#1076;&#1083;&#1103;%20&#1076;&#1080;&#1072;&#1075;&#1088;&#1072;&#1084;&#1084;%202022-2024.xlsx" TargetMode="External"/><Relationship Id="rId1" Type="http://schemas.openxmlformats.org/officeDocument/2006/relationships/themeOverride" Target="../theme/themeOverride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J:\&#1055;&#1056;&#1054;&#1043;&#1053;&#1054;&#1047;%20&#1041;&#1070;&#1044;&#1046;&#1045;&#1058;&#1040;%202022-2024\&#1052;&#1072;&#1090;&#1077;&#1088;&#1080;&#1072;&#1083;&#1099;%20&#1082;%20&#1087;&#1088;&#1086;&#1077;&#1082;&#1090;&#1091;\&#1056;&#1072;&#1089;&#1095;&#1077;&#1090;&#1099;%20&#1076;&#1083;&#1103;%20&#1076;&#1080;&#1072;&#1075;&#1088;&#1072;&#1084;&#1084;%202022-2024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Лист1!$B$55:$B$57</c:f>
              <c:strCache>
                <c:ptCount val="3"/>
                <c:pt idx="0">
                  <c:v>Налоговые доходы 28 394,4 тыс. руб.</c:v>
                </c:pt>
                <c:pt idx="1">
                  <c:v>Неналоговые доходы 5 145,0 тыс. руб.</c:v>
                </c:pt>
                <c:pt idx="2">
                  <c:v>Безвозмездные поступления 33 076,9</c:v>
                </c:pt>
              </c:strCache>
            </c:strRef>
          </c:cat>
          <c:val>
            <c:numRef>
              <c:f>Лист1!$C$55:$C$57</c:f>
              <c:numCache>
                <c:formatCode>#,##0.0</c:formatCode>
                <c:ptCount val="3"/>
                <c:pt idx="0">
                  <c:v>28395.4</c:v>
                </c:pt>
                <c:pt idx="1">
                  <c:v>5145</c:v>
                </c:pt>
                <c:pt idx="2">
                  <c:v>33076.9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,1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r>
                      <a:rPr lang="ru-RU"/>
                      <a:t>,1</a:t>
                    </a:r>
                    <a:r>
                      <a:rPr lang="en-US"/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Лист1!$B$5:$B$14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 </c:v>
                </c:pt>
                <c:pt idx="5">
                  <c:v>Доходы от оказани платных услуг</c:v>
                </c:pt>
                <c:pt idx="6">
                  <c:v>Прочие поступления от использования имущества</c:v>
                </c:pt>
                <c:pt idx="7">
                  <c:v>Государственная пошлина</c:v>
                </c:pt>
                <c:pt idx="8">
                  <c:v>Доходы от сдачи в аренду имущества</c:v>
                </c:pt>
                <c:pt idx="9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Лист1!$C$5:$C$14</c:f>
              <c:numCache>
                <c:formatCode>#,##0.0</c:formatCode>
                <c:ptCount val="10"/>
                <c:pt idx="0">
                  <c:v>12850</c:v>
                </c:pt>
                <c:pt idx="1">
                  <c:v>2914.4</c:v>
                </c:pt>
                <c:pt idx="2">
                  <c:v>5</c:v>
                </c:pt>
                <c:pt idx="3">
                  <c:v>1200</c:v>
                </c:pt>
                <c:pt idx="4">
                  <c:v>11400</c:v>
                </c:pt>
                <c:pt idx="5">
                  <c:v>270</c:v>
                </c:pt>
                <c:pt idx="6">
                  <c:v>1300</c:v>
                </c:pt>
                <c:pt idx="7">
                  <c:v>26</c:v>
                </c:pt>
                <c:pt idx="8">
                  <c:v>700</c:v>
                </c:pt>
                <c:pt idx="9">
                  <c:v>2850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cat>
            <c:strRef>
              <c:f>Лист1!$B$5:$B$13</c:f>
              <c:strCache>
                <c:ptCount val="9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 </c:v>
                </c:pt>
                <c:pt idx="5">
                  <c:v>Доходы от оказани платных услуг</c:v>
                </c:pt>
                <c:pt idx="6">
                  <c:v>Прочие поступления от использования имущества</c:v>
                </c:pt>
                <c:pt idx="7">
                  <c:v>Государственная пошлина</c:v>
                </c:pt>
                <c:pt idx="8">
                  <c:v>Доходы от сдачи в аренду имущества</c:v>
                </c:pt>
              </c:strCache>
            </c:strRef>
          </c:cat>
          <c:val>
            <c:numRef>
              <c:f>Лист1!$D$5:$D$13</c:f>
              <c:numCache>
                <c:formatCode>0.0%</c:formatCode>
                <c:ptCount val="9"/>
                <c:pt idx="0">
                  <c:v>0.38300000000000062</c:v>
                </c:pt>
                <c:pt idx="1">
                  <c:v>8.7000000000000022E-2</c:v>
                </c:pt>
                <c:pt idx="2">
                  <c:v>1.0000000000000024E-3</c:v>
                </c:pt>
                <c:pt idx="3">
                  <c:v>3.500000000000001E-2</c:v>
                </c:pt>
                <c:pt idx="4">
                  <c:v>0.34</c:v>
                </c:pt>
                <c:pt idx="5">
                  <c:v>8.0000000000000192E-3</c:v>
                </c:pt>
                <c:pt idx="6">
                  <c:v>3.9000000000000014E-2</c:v>
                </c:pt>
                <c:pt idx="7">
                  <c:v>1.0000000000000024E-3</c:v>
                </c:pt>
                <c:pt idx="8">
                  <c:v>2.1000000000000012E-2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Лист1!$B$19:$B$20</c:f>
              <c:strCache>
                <c:ptCount val="2"/>
                <c:pt idx="0">
                  <c:v>Дотации на выравнивание бюджетной обеспеченности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Лист1!$C$19:$C$20</c:f>
              <c:numCache>
                <c:formatCode>#,##0.0</c:formatCode>
                <c:ptCount val="2"/>
                <c:pt idx="0">
                  <c:v>30944.2</c:v>
                </c:pt>
                <c:pt idx="1">
                  <c:v>2132.6999999999998</c:v>
                </c:pt>
              </c:numCache>
            </c:numRef>
          </c:val>
        </c:ser>
        <c:ser>
          <c:idx val="1"/>
          <c:order val="1"/>
          <c:explosion val="25"/>
          <c:dLbls>
            <c:showPercent val="1"/>
            <c:showLeaderLines val="1"/>
          </c:dLbls>
          <c:cat>
            <c:strRef>
              <c:f>Лист1!$B$19:$B$20</c:f>
              <c:strCache>
                <c:ptCount val="2"/>
                <c:pt idx="0">
                  <c:v>Дотации на выравнивание бюджетной обеспеченности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Лист1!$D$19:$D$20</c:f>
              <c:numCache>
                <c:formatCode>0.0%</c:formatCode>
                <c:ptCount val="2"/>
                <c:pt idx="0">
                  <c:v>0.94000000000000061</c:v>
                </c:pt>
                <c:pt idx="1">
                  <c:v>6.0000000000000032E-2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Лист1!$B$26:$B$34</c:f>
              <c:strCache>
                <c:ptCount val="9"/>
                <c:pt idx="0">
                  <c:v>0100 Общегосударственные вопросы</c:v>
                </c:pt>
                <c:pt idx="1">
                  <c:v>0200 Национальная оборона</c:v>
                </c:pt>
                <c:pt idx="2">
                  <c:v>0300 Национальная безопасность и правоохранительная деятельность</c:v>
                </c:pt>
                <c:pt idx="3">
                  <c:v>0400 Национальная экономика</c:v>
                </c:pt>
                <c:pt idx="4">
                  <c:v>0500 Жилищно-коммунальное хозяйство</c:v>
                </c:pt>
                <c:pt idx="5">
                  <c:v>0700 Образование</c:v>
                </c:pt>
                <c:pt idx="6">
                  <c:v>0800 Культура</c:v>
                </c:pt>
                <c:pt idx="7">
                  <c:v>1001 Социальная политика</c:v>
                </c:pt>
                <c:pt idx="8">
                  <c:v>1100 Физическая культура и спорт</c:v>
                </c:pt>
              </c:strCache>
            </c:strRef>
          </c:cat>
          <c:val>
            <c:numRef>
              <c:f>Лист1!$C$26:$C$34</c:f>
              <c:numCache>
                <c:formatCode>#,##0.0</c:formatCode>
                <c:ptCount val="9"/>
                <c:pt idx="0">
                  <c:v>15739.7</c:v>
                </c:pt>
                <c:pt idx="1">
                  <c:v>271.60000000000002</c:v>
                </c:pt>
                <c:pt idx="2">
                  <c:v>1000</c:v>
                </c:pt>
                <c:pt idx="3">
                  <c:v>13610.2</c:v>
                </c:pt>
                <c:pt idx="4">
                  <c:v>51652.9</c:v>
                </c:pt>
                <c:pt idx="5">
                  <c:v>50</c:v>
                </c:pt>
                <c:pt idx="6">
                  <c:v>23645.3</c:v>
                </c:pt>
                <c:pt idx="7">
                  <c:v>2020.6</c:v>
                </c:pt>
                <c:pt idx="8">
                  <c:v>28991.599999999944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Лист1!$B$44:$B$47</c:f>
              <c:strCache>
                <c:ptCount val="4"/>
                <c:pt idx="0">
                  <c:v>Муниципальная программа "Комплексное развитие Бегуницкого сельского поселения"</c:v>
                </c:pt>
                <c:pt idx="1">
                  <c:v>Муниципальная  программа "Развитие социальной сферы Бегуницкого сельского поселения"</c:v>
                </c:pt>
                <c:pt idx="2">
                  <c:v>Муниципальная  программа "Безопасность Бегуницкого сельского поселения"</c:v>
                </c:pt>
                <c:pt idx="3">
                  <c:v>Муниципальная программа "Муниципальное управление Бегуницкого сельского поселения"</c:v>
                </c:pt>
              </c:strCache>
            </c:strRef>
          </c:cat>
          <c:val>
            <c:numRef>
              <c:f>Лист1!$C$44:$C$47</c:f>
              <c:numCache>
                <c:formatCode>#,##0.0</c:formatCode>
                <c:ptCount val="4"/>
                <c:pt idx="0">
                  <c:v>23785.3</c:v>
                </c:pt>
                <c:pt idx="1">
                  <c:v>23588.400000000001</c:v>
                </c:pt>
                <c:pt idx="2">
                  <c:v>5</c:v>
                </c:pt>
                <c:pt idx="3">
                  <c:v>21728.6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</c:legend>
    <c:plotVisOnly val="1"/>
  </c:chart>
  <c:externalData r:id="rId2"/>
</c:chartSpac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0B999-8FBC-4202-AA4A-351E0CCA4B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CA0058F-5318-4DC0-8457-7B71EE3351B3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 для граждан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2E02173-1171-408E-978F-C9EE45F615FE}" type="parTrans" cxnId="{27507447-7F09-4853-A05E-E1A94E925755}">
      <dgm:prSet/>
      <dgm:spPr/>
      <dgm:t>
        <a:bodyPr/>
        <a:lstStyle/>
        <a:p>
          <a:endParaRPr lang="ru-RU"/>
        </a:p>
      </dgm:t>
    </dgm:pt>
    <dgm:pt modelId="{9508DEB4-6426-4077-ABA6-69B5C15F30A6}" type="sibTrans" cxnId="{27507447-7F09-4853-A05E-E1A94E925755}">
      <dgm:prSet/>
      <dgm:spPr/>
      <dgm:t>
        <a:bodyPr/>
        <a:lstStyle/>
        <a:p>
          <a:endParaRPr lang="ru-RU"/>
        </a:p>
      </dgm:t>
    </dgm:pt>
    <dgm:pt modelId="{736FE3CC-37AA-4B89-BDBC-923457C4A8C4}" type="pres">
      <dgm:prSet presAssocID="{5B70B999-8FBC-4202-AA4A-351E0CCA4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32C726-17C1-4BE6-9C88-32DA1B2444FD}" type="pres">
      <dgm:prSet presAssocID="{8CA0058F-5318-4DC0-8457-7B71EE3351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89DB0-8224-44EA-892C-4A6BF225DA49}" type="presOf" srcId="{5B70B999-8FBC-4202-AA4A-351E0CCA4BD8}" destId="{736FE3CC-37AA-4B89-BDBC-923457C4A8C4}" srcOrd="0" destOrd="0" presId="urn:microsoft.com/office/officeart/2005/8/layout/vList2"/>
    <dgm:cxn modelId="{DC349EFC-73FF-4DBB-9EAF-094CBAC5BC4B}" type="presOf" srcId="{8CA0058F-5318-4DC0-8457-7B71EE3351B3}" destId="{BC32C726-17C1-4BE6-9C88-32DA1B2444FD}" srcOrd="0" destOrd="0" presId="urn:microsoft.com/office/officeart/2005/8/layout/vList2"/>
    <dgm:cxn modelId="{27507447-7F09-4853-A05E-E1A94E925755}" srcId="{5B70B999-8FBC-4202-AA4A-351E0CCA4BD8}" destId="{8CA0058F-5318-4DC0-8457-7B71EE3351B3}" srcOrd="0" destOrd="0" parTransId="{32E02173-1171-408E-978F-C9EE45F615FE}" sibTransId="{9508DEB4-6426-4077-ABA6-69B5C15F30A6}"/>
    <dgm:cxn modelId="{A05ACFD5-2705-4495-8D18-A2517D98F32E}" type="presParOf" srcId="{736FE3CC-37AA-4B89-BDBC-923457C4A8C4}" destId="{BC32C726-17C1-4BE6-9C88-32DA1B2444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273F9B-0118-434A-997B-6D20EC8904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CCFC219-939E-43D5-BEE8-F56C46BA0B52}">
      <dgm:prSet custT="1"/>
      <dgm:spPr/>
      <dgm:t>
        <a:bodyPr/>
        <a:lstStyle/>
        <a:p>
          <a:pPr rtl="0"/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Сбалансированность бюджета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1AC071C-0F3E-4F67-BA7D-007B8BE8E9F8}" type="parTrans" cxnId="{0DB17A69-B40E-4938-B5BA-C461F1E13944}">
      <dgm:prSet/>
      <dgm:spPr/>
      <dgm:t>
        <a:bodyPr/>
        <a:lstStyle/>
        <a:p>
          <a:endParaRPr lang="ru-RU"/>
        </a:p>
      </dgm:t>
    </dgm:pt>
    <dgm:pt modelId="{EB463D63-EC5F-4FCC-AFF6-3CFAB0E7BC0F}" type="sibTrans" cxnId="{0DB17A69-B40E-4938-B5BA-C461F1E13944}">
      <dgm:prSet/>
      <dgm:spPr/>
      <dgm:t>
        <a:bodyPr/>
        <a:lstStyle/>
        <a:p>
          <a:endParaRPr lang="ru-RU"/>
        </a:p>
      </dgm:t>
    </dgm:pt>
    <dgm:pt modelId="{69CF1AA2-7FE1-4C51-BE78-5C8F0889EF36}" type="pres">
      <dgm:prSet presAssocID="{DE273F9B-0118-434A-997B-6D20EC8904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C881F-8F19-4828-A947-928DB2014B58}" type="pres">
      <dgm:prSet presAssocID="{BCCFC219-939E-43D5-BEE8-F56C46BA0B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17A69-B40E-4938-B5BA-C461F1E13944}" srcId="{DE273F9B-0118-434A-997B-6D20EC8904AA}" destId="{BCCFC219-939E-43D5-BEE8-F56C46BA0B52}" srcOrd="0" destOrd="0" parTransId="{41AC071C-0F3E-4F67-BA7D-007B8BE8E9F8}" sibTransId="{EB463D63-EC5F-4FCC-AFF6-3CFAB0E7BC0F}"/>
    <dgm:cxn modelId="{1F70F083-212E-4C8D-B913-F825D8DF9E5E}" type="presOf" srcId="{BCCFC219-939E-43D5-BEE8-F56C46BA0B52}" destId="{A86C881F-8F19-4828-A947-928DB2014B58}" srcOrd="0" destOrd="0" presId="urn:microsoft.com/office/officeart/2005/8/layout/vList2"/>
    <dgm:cxn modelId="{02FAA6CC-A597-4D21-BA7E-E3E60E23F094}" type="presOf" srcId="{DE273F9B-0118-434A-997B-6D20EC8904AA}" destId="{69CF1AA2-7FE1-4C51-BE78-5C8F0889EF36}" srcOrd="0" destOrd="0" presId="urn:microsoft.com/office/officeart/2005/8/layout/vList2"/>
    <dgm:cxn modelId="{33BC3369-C049-4FDA-AE1D-B91691CA8C9D}" type="presParOf" srcId="{69CF1AA2-7FE1-4C51-BE78-5C8F0889EF36}" destId="{A86C881F-8F19-4828-A947-928DB2014B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0D64C8-351E-4B29-B071-4158BC32F1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3DDFF5-17D0-413F-96BA-FA1CD3A8544B}">
      <dgm:prSet custT="1"/>
      <dgm:spPr/>
      <dgm:t>
        <a:bodyPr/>
        <a:lstStyle/>
        <a:p>
          <a:pPr algn="ctr"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Доходы бюджета муниципального образования  Бегуницкое сельское поселение Волосовского муниципального района Ленинградской области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744B5DB-43F0-48C8-8084-7074464A3280}" type="parTrans" cxnId="{2E6B42D8-5F08-4CBA-B3D1-105AF3206CB1}">
      <dgm:prSet/>
      <dgm:spPr/>
      <dgm:t>
        <a:bodyPr/>
        <a:lstStyle/>
        <a:p>
          <a:endParaRPr lang="ru-RU"/>
        </a:p>
      </dgm:t>
    </dgm:pt>
    <dgm:pt modelId="{65532CF3-6834-462C-B73F-5809382F3199}" type="sibTrans" cxnId="{2E6B42D8-5F08-4CBA-B3D1-105AF3206CB1}">
      <dgm:prSet/>
      <dgm:spPr/>
      <dgm:t>
        <a:bodyPr/>
        <a:lstStyle/>
        <a:p>
          <a:endParaRPr lang="ru-RU"/>
        </a:p>
      </dgm:t>
    </dgm:pt>
    <dgm:pt modelId="{B7222FCC-A414-4C09-B768-90236394AA1D}" type="pres">
      <dgm:prSet presAssocID="{520D64C8-351E-4B29-B071-4158BC32F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A90A4-DBEA-4CA9-8EEA-40B451D93589}" type="pres">
      <dgm:prSet presAssocID="{7A3DDFF5-17D0-413F-96BA-FA1CD3A8544B}" presName="parentText" presStyleLbl="node1" presStyleIdx="0" presStyleCnt="1" custLinFactNeighborY="-36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6B42D8-5F08-4CBA-B3D1-105AF3206CB1}" srcId="{520D64C8-351E-4B29-B071-4158BC32F1DD}" destId="{7A3DDFF5-17D0-413F-96BA-FA1CD3A8544B}" srcOrd="0" destOrd="0" parTransId="{A744B5DB-43F0-48C8-8084-7074464A3280}" sibTransId="{65532CF3-6834-462C-B73F-5809382F3199}"/>
    <dgm:cxn modelId="{5369C04E-0B9A-4FB9-9ADC-254DF3671C8A}" type="presOf" srcId="{7A3DDFF5-17D0-413F-96BA-FA1CD3A8544B}" destId="{E3FA90A4-DBEA-4CA9-8EEA-40B451D93589}" srcOrd="0" destOrd="0" presId="urn:microsoft.com/office/officeart/2005/8/layout/vList2"/>
    <dgm:cxn modelId="{BBFBF794-4C6E-4E6A-B0B9-AACA4E18B0A8}" type="presOf" srcId="{520D64C8-351E-4B29-B071-4158BC32F1DD}" destId="{B7222FCC-A414-4C09-B768-90236394AA1D}" srcOrd="0" destOrd="0" presId="urn:microsoft.com/office/officeart/2005/8/layout/vList2"/>
    <dgm:cxn modelId="{BC2E1A3A-C3EE-42B2-8D65-DD08108BA3FF}" type="presParOf" srcId="{B7222FCC-A414-4C09-B768-90236394AA1D}" destId="{E3FA90A4-DBEA-4CA9-8EEA-40B451D935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4A7B60-068D-49D6-9BD7-B1A274EAD5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994EE-AC33-4D43-ACA3-5366857BDD06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Удельный вес доходов бюджета муниципального образования Бегуницкое сельское поселение согласно структуре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8CCC897-CA74-433D-9ED3-7DA04D79DE94}" type="parTrans" cxnId="{5088C5E6-B8E7-41CB-9B53-71F56D05D5EA}">
      <dgm:prSet/>
      <dgm:spPr/>
      <dgm:t>
        <a:bodyPr/>
        <a:lstStyle/>
        <a:p>
          <a:endParaRPr lang="ru-RU"/>
        </a:p>
      </dgm:t>
    </dgm:pt>
    <dgm:pt modelId="{D7B11A7D-A368-4A29-AD9C-556BB64AC2CF}" type="sibTrans" cxnId="{5088C5E6-B8E7-41CB-9B53-71F56D05D5EA}">
      <dgm:prSet/>
      <dgm:spPr/>
      <dgm:t>
        <a:bodyPr/>
        <a:lstStyle/>
        <a:p>
          <a:endParaRPr lang="ru-RU"/>
        </a:p>
      </dgm:t>
    </dgm:pt>
    <dgm:pt modelId="{B5300A00-30DB-40C7-BA19-6C9B0FE48405}" type="pres">
      <dgm:prSet presAssocID="{E64A7B60-068D-49D6-9BD7-B1A274EAD5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B6E326-D358-4A03-890E-236DED2E7640}" type="pres">
      <dgm:prSet presAssocID="{E3C994EE-AC33-4D43-ACA3-5366857BDD0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7A5E5-3F87-40AF-AAC7-2795D60F0538}" type="presOf" srcId="{E3C994EE-AC33-4D43-ACA3-5366857BDD06}" destId="{41B6E326-D358-4A03-890E-236DED2E7640}" srcOrd="0" destOrd="0" presId="urn:microsoft.com/office/officeart/2005/8/layout/vList2"/>
    <dgm:cxn modelId="{EA7BF0A7-658E-4BFA-96B5-31562A80B917}" type="presOf" srcId="{E64A7B60-068D-49D6-9BD7-B1A274EAD509}" destId="{B5300A00-30DB-40C7-BA19-6C9B0FE48405}" srcOrd="0" destOrd="0" presId="urn:microsoft.com/office/officeart/2005/8/layout/vList2"/>
    <dgm:cxn modelId="{5088C5E6-B8E7-41CB-9B53-71F56D05D5EA}" srcId="{E64A7B60-068D-49D6-9BD7-B1A274EAD509}" destId="{E3C994EE-AC33-4D43-ACA3-5366857BDD06}" srcOrd="0" destOrd="0" parTransId="{F8CCC897-CA74-433D-9ED3-7DA04D79DE94}" sibTransId="{D7B11A7D-A368-4A29-AD9C-556BB64AC2CF}"/>
    <dgm:cxn modelId="{4AAFF152-EEDB-444F-97EE-03F091901E38}" type="presParOf" srcId="{B5300A00-30DB-40C7-BA19-6C9B0FE48405}" destId="{41B6E326-D358-4A03-890E-236DED2E76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6742E1-9382-456D-BAC6-898398F89B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F54197-2982-4186-ADD7-FAABEFD03BB6}">
      <dgm:prSet custT="1"/>
      <dgm:spPr/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Структура налоговых и неналоговых доходов бюджета муниципального образования  Бегуницкое сельское поселение Волосовского муниципального района на 2022 год (тыс. руб.)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A2F92AA-EF17-4F31-8906-EAFC1A1708AE}" type="parTrans" cxnId="{5C130339-6B6A-4FF0-86D8-105A27660A23}">
      <dgm:prSet/>
      <dgm:spPr/>
      <dgm:t>
        <a:bodyPr/>
        <a:lstStyle/>
        <a:p>
          <a:endParaRPr lang="ru-RU"/>
        </a:p>
      </dgm:t>
    </dgm:pt>
    <dgm:pt modelId="{673192D2-E64D-45DB-9935-25222F290031}" type="sibTrans" cxnId="{5C130339-6B6A-4FF0-86D8-105A27660A23}">
      <dgm:prSet/>
      <dgm:spPr/>
      <dgm:t>
        <a:bodyPr/>
        <a:lstStyle/>
        <a:p>
          <a:endParaRPr lang="ru-RU"/>
        </a:p>
      </dgm:t>
    </dgm:pt>
    <dgm:pt modelId="{88EA9EC7-FABD-49B0-B09C-E32CC57AF37F}" type="pres">
      <dgm:prSet presAssocID="{346742E1-9382-456D-BAC6-898398F89B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E4E5EF-C835-44CE-A203-4D49C0A2442C}" type="pres">
      <dgm:prSet presAssocID="{60F54197-2982-4186-ADD7-FAABEFD03BB6}" presName="parentText" presStyleLbl="node1" presStyleIdx="0" presStyleCnt="1" custLinFactNeighborX="-749" custLinFactNeighborY="-6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D173E0-6BBB-4FFF-9558-DACAD7881783}" type="presOf" srcId="{60F54197-2982-4186-ADD7-FAABEFD03BB6}" destId="{75E4E5EF-C835-44CE-A203-4D49C0A2442C}" srcOrd="0" destOrd="0" presId="urn:microsoft.com/office/officeart/2005/8/layout/vList2"/>
    <dgm:cxn modelId="{5C130339-6B6A-4FF0-86D8-105A27660A23}" srcId="{346742E1-9382-456D-BAC6-898398F89BAF}" destId="{60F54197-2982-4186-ADD7-FAABEFD03BB6}" srcOrd="0" destOrd="0" parTransId="{FA2F92AA-EF17-4F31-8906-EAFC1A1708AE}" sibTransId="{673192D2-E64D-45DB-9935-25222F290031}"/>
    <dgm:cxn modelId="{10431BBB-9B09-4878-A677-36A7B6E20E71}" type="presOf" srcId="{346742E1-9382-456D-BAC6-898398F89BAF}" destId="{88EA9EC7-FABD-49B0-B09C-E32CC57AF37F}" srcOrd="0" destOrd="0" presId="urn:microsoft.com/office/officeart/2005/8/layout/vList2"/>
    <dgm:cxn modelId="{541BBDE6-4AD6-48ED-84F1-83D271D6EF56}" type="presParOf" srcId="{88EA9EC7-FABD-49B0-B09C-E32CC57AF37F}" destId="{75E4E5EF-C835-44CE-A203-4D49C0A244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28A545-45AB-4B62-A27C-450624F2C0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3A7358-0416-4C03-90A1-C806CE3A09B3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СТРУКТУРА БЕЗВОЗМЕЗДНЫХ ПОСТУПЛЕНИЙ</a:t>
          </a:r>
          <a:br>
            <a:rPr lang="ru-RU" b="1" dirty="0" smtClean="0">
              <a:latin typeface="Times New Roman" pitchFamily="18" charset="0"/>
              <a:cs typeface="Times New Roman" pitchFamily="18" charset="0"/>
            </a:rPr>
          </a:br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бюджета муниципального образования  Бегуницкое сельское поселение на 2022 год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5E5122-0388-407F-A255-4CC758703AE2}" type="parTrans" cxnId="{F679B338-7705-466A-8DEF-4090BCC28AA2}">
      <dgm:prSet/>
      <dgm:spPr/>
      <dgm:t>
        <a:bodyPr/>
        <a:lstStyle/>
        <a:p>
          <a:endParaRPr lang="ru-RU"/>
        </a:p>
      </dgm:t>
    </dgm:pt>
    <dgm:pt modelId="{82807BB2-14F6-4657-B575-44330B52F8A7}" type="sibTrans" cxnId="{F679B338-7705-466A-8DEF-4090BCC28AA2}">
      <dgm:prSet/>
      <dgm:spPr/>
      <dgm:t>
        <a:bodyPr/>
        <a:lstStyle/>
        <a:p>
          <a:endParaRPr lang="ru-RU"/>
        </a:p>
      </dgm:t>
    </dgm:pt>
    <dgm:pt modelId="{725400ED-3325-4C09-A055-6A58367BADFB}" type="pres">
      <dgm:prSet presAssocID="{9828A545-45AB-4B62-A27C-450624F2C0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5E69EC-2CB2-4E90-8600-5B9AD487D2E7}" type="pres">
      <dgm:prSet presAssocID="{6A3A7358-0416-4C03-90A1-C806CE3A09B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9B338-7705-466A-8DEF-4090BCC28AA2}" srcId="{9828A545-45AB-4B62-A27C-450624F2C0FA}" destId="{6A3A7358-0416-4C03-90A1-C806CE3A09B3}" srcOrd="0" destOrd="0" parTransId="{F45E5122-0388-407F-A255-4CC758703AE2}" sibTransId="{82807BB2-14F6-4657-B575-44330B52F8A7}"/>
    <dgm:cxn modelId="{F7FE2196-E1C9-456A-8023-918EE8CD3311}" type="presOf" srcId="{6A3A7358-0416-4C03-90A1-C806CE3A09B3}" destId="{4E5E69EC-2CB2-4E90-8600-5B9AD487D2E7}" srcOrd="0" destOrd="0" presId="urn:microsoft.com/office/officeart/2005/8/layout/vList2"/>
    <dgm:cxn modelId="{CCB386E3-0AA2-4FE7-AF83-38884C918FB4}" type="presOf" srcId="{9828A545-45AB-4B62-A27C-450624F2C0FA}" destId="{725400ED-3325-4C09-A055-6A58367BADFB}" srcOrd="0" destOrd="0" presId="urn:microsoft.com/office/officeart/2005/8/layout/vList2"/>
    <dgm:cxn modelId="{AE80D53B-9071-41BE-9114-32337FCB9CA0}" type="presParOf" srcId="{725400ED-3325-4C09-A055-6A58367BADFB}" destId="{4E5E69EC-2CB2-4E90-8600-5B9AD487D2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427FF9-CE88-4EEC-9A5F-B0CB4250F0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78C55-98D1-4DE7-8C73-4E3F63497707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Расходы бюджета муниципального образования  Бегуницкое сельское поселение по разделам и подразделам классификации расходов бюджета на 2022 год и плановый период 2023-2024 годов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36F2E4D-3DA7-4812-9A01-13DE449840E1}" type="parTrans" cxnId="{5E306F67-116E-42AD-B932-BE8D57A22E60}">
      <dgm:prSet/>
      <dgm:spPr/>
      <dgm:t>
        <a:bodyPr/>
        <a:lstStyle/>
        <a:p>
          <a:endParaRPr lang="ru-RU"/>
        </a:p>
      </dgm:t>
    </dgm:pt>
    <dgm:pt modelId="{17AF2A19-76AE-4F73-AE01-C06A8F389A66}" type="sibTrans" cxnId="{5E306F67-116E-42AD-B932-BE8D57A22E60}">
      <dgm:prSet/>
      <dgm:spPr/>
      <dgm:t>
        <a:bodyPr/>
        <a:lstStyle/>
        <a:p>
          <a:endParaRPr lang="ru-RU"/>
        </a:p>
      </dgm:t>
    </dgm:pt>
    <dgm:pt modelId="{08C6C592-E08E-402E-8726-3C9908EE87ED}" type="pres">
      <dgm:prSet presAssocID="{FD427FF9-CE88-4EEC-9A5F-B0CB4250F0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FC075C-B06F-4263-8D74-28E76B64553A}" type="pres">
      <dgm:prSet presAssocID="{A6A78C55-98D1-4DE7-8C73-4E3F634977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7986D4-2E0B-4E8A-A1B5-CA484A0A213E}" type="presOf" srcId="{A6A78C55-98D1-4DE7-8C73-4E3F63497707}" destId="{88FC075C-B06F-4263-8D74-28E76B64553A}" srcOrd="0" destOrd="0" presId="urn:microsoft.com/office/officeart/2005/8/layout/vList2"/>
    <dgm:cxn modelId="{5E306F67-116E-42AD-B932-BE8D57A22E60}" srcId="{FD427FF9-CE88-4EEC-9A5F-B0CB4250F073}" destId="{A6A78C55-98D1-4DE7-8C73-4E3F63497707}" srcOrd="0" destOrd="0" parTransId="{536F2E4D-3DA7-4812-9A01-13DE449840E1}" sibTransId="{17AF2A19-76AE-4F73-AE01-C06A8F389A66}"/>
    <dgm:cxn modelId="{886931D4-4144-442F-B9F6-489E88F42FC0}" type="presOf" srcId="{FD427FF9-CE88-4EEC-9A5F-B0CB4250F073}" destId="{08C6C592-E08E-402E-8726-3C9908EE87ED}" srcOrd="0" destOrd="0" presId="urn:microsoft.com/office/officeart/2005/8/layout/vList2"/>
    <dgm:cxn modelId="{F116EA12-EB83-4BDE-9587-0D8A02EFD554}" type="presParOf" srcId="{08C6C592-E08E-402E-8726-3C9908EE87ED}" destId="{88FC075C-B06F-4263-8D74-28E76B6455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821AA16-E1F4-49CB-A3C9-2A17172222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A48F42-4735-4D7E-84E9-9D130DC1FDAA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Структура расходов  бюджета муниципального образования Бегуницкое сельское поселение на 2022 год  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8A03072-DF85-4511-B8A1-4B44C91BCFB7}" type="parTrans" cxnId="{F7295AAC-406E-4369-A4DD-CFE605D0E96C}">
      <dgm:prSet/>
      <dgm:spPr/>
      <dgm:t>
        <a:bodyPr/>
        <a:lstStyle/>
        <a:p>
          <a:endParaRPr lang="ru-RU"/>
        </a:p>
      </dgm:t>
    </dgm:pt>
    <dgm:pt modelId="{8584F6AF-B20E-40A9-B117-1A5BC54548D0}" type="sibTrans" cxnId="{F7295AAC-406E-4369-A4DD-CFE605D0E96C}">
      <dgm:prSet/>
      <dgm:spPr/>
      <dgm:t>
        <a:bodyPr/>
        <a:lstStyle/>
        <a:p>
          <a:endParaRPr lang="ru-RU"/>
        </a:p>
      </dgm:t>
    </dgm:pt>
    <dgm:pt modelId="{C2B3E55E-F828-44B0-932A-936369976A25}" type="pres">
      <dgm:prSet presAssocID="{7821AA16-E1F4-49CB-A3C9-2A17172222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AD0855-303F-4C6D-A8BE-18C8167EE9A0}" type="pres">
      <dgm:prSet presAssocID="{1CA48F42-4735-4D7E-84E9-9D130DC1FD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95AAC-406E-4369-A4DD-CFE605D0E96C}" srcId="{7821AA16-E1F4-49CB-A3C9-2A1717222284}" destId="{1CA48F42-4735-4D7E-84E9-9D130DC1FDAA}" srcOrd="0" destOrd="0" parTransId="{18A03072-DF85-4511-B8A1-4B44C91BCFB7}" sibTransId="{8584F6AF-B20E-40A9-B117-1A5BC54548D0}"/>
    <dgm:cxn modelId="{095296E7-3CE7-4520-8776-28A61CD6C184}" type="presOf" srcId="{7821AA16-E1F4-49CB-A3C9-2A1717222284}" destId="{C2B3E55E-F828-44B0-932A-936369976A25}" srcOrd="0" destOrd="0" presId="urn:microsoft.com/office/officeart/2005/8/layout/vList2"/>
    <dgm:cxn modelId="{B82AED7F-C4BD-4968-B00E-6D3B1393E482}" type="presOf" srcId="{1CA48F42-4735-4D7E-84E9-9D130DC1FDAA}" destId="{31AD0855-303F-4C6D-A8BE-18C8167EE9A0}" srcOrd="0" destOrd="0" presId="urn:microsoft.com/office/officeart/2005/8/layout/vList2"/>
    <dgm:cxn modelId="{39E990D8-9F00-4ECA-BFBD-79E8B5BD4D79}" type="presParOf" srcId="{C2B3E55E-F828-44B0-932A-936369976A25}" destId="{31AD0855-303F-4C6D-A8BE-18C8167EE9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B408BFB-BE9E-45EC-8C83-89773FB061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0E71C5-CBF0-475D-9395-5444D65C63AA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Структура расходов  бюджета муниципального образования Бегуницкое сельское поселение в программном формате  </a:t>
          </a:r>
        </a:p>
        <a:p>
          <a:pPr algn="ctr"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 2022 год    </a:t>
          </a:r>
          <a:br>
            <a:rPr lang="ru-RU" sz="2000" b="1" dirty="0" smtClean="0">
              <a:latin typeface="Times New Roman" pitchFamily="18" charset="0"/>
              <a:cs typeface="Times New Roman" pitchFamily="18" charset="0"/>
            </a:rPr>
          </a:b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D88E7C3-D8BB-4BA0-8F94-A6894DD90C30}" type="parTrans" cxnId="{1990ECBA-ED9B-4948-A4E6-F366F42D77F9}">
      <dgm:prSet/>
      <dgm:spPr/>
      <dgm:t>
        <a:bodyPr/>
        <a:lstStyle/>
        <a:p>
          <a:endParaRPr lang="ru-RU"/>
        </a:p>
      </dgm:t>
    </dgm:pt>
    <dgm:pt modelId="{1DF1D8B3-89B6-4D68-8CD4-CFBE2BD4F612}" type="sibTrans" cxnId="{1990ECBA-ED9B-4948-A4E6-F366F42D77F9}">
      <dgm:prSet/>
      <dgm:spPr/>
      <dgm:t>
        <a:bodyPr/>
        <a:lstStyle/>
        <a:p>
          <a:endParaRPr lang="ru-RU"/>
        </a:p>
      </dgm:t>
    </dgm:pt>
    <dgm:pt modelId="{D1FE83F2-82FD-4B5F-9274-13B7C01D02BC}" type="pres">
      <dgm:prSet presAssocID="{8B408BFB-BE9E-45EC-8C83-89773FB061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CF1D82-85EB-4C69-A432-21499994B085}" type="pres">
      <dgm:prSet presAssocID="{160E71C5-CBF0-475D-9395-5444D65C63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0ECBA-ED9B-4948-A4E6-F366F42D77F9}" srcId="{8B408BFB-BE9E-45EC-8C83-89773FB06197}" destId="{160E71C5-CBF0-475D-9395-5444D65C63AA}" srcOrd="0" destOrd="0" parTransId="{3D88E7C3-D8BB-4BA0-8F94-A6894DD90C30}" sibTransId="{1DF1D8B3-89B6-4D68-8CD4-CFBE2BD4F612}"/>
    <dgm:cxn modelId="{4F800AD6-27AE-4AF6-A034-70E7EAA1639F}" type="presOf" srcId="{160E71C5-CBF0-475D-9395-5444D65C63AA}" destId="{A6CF1D82-85EB-4C69-A432-21499994B085}" srcOrd="0" destOrd="0" presId="urn:microsoft.com/office/officeart/2005/8/layout/vList2"/>
    <dgm:cxn modelId="{92919070-1C1B-4C9C-8C1E-9FBC642BFE06}" type="presOf" srcId="{8B408BFB-BE9E-45EC-8C83-89773FB06197}" destId="{D1FE83F2-82FD-4B5F-9274-13B7C01D02BC}" srcOrd="0" destOrd="0" presId="urn:microsoft.com/office/officeart/2005/8/layout/vList2"/>
    <dgm:cxn modelId="{1E4A07CA-BC20-4CE6-9E36-D23E4ECBED62}" type="presParOf" srcId="{D1FE83F2-82FD-4B5F-9274-13B7C01D02BC}" destId="{A6CF1D82-85EB-4C69-A432-21499994B0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97FB99-5560-4575-9CD4-6B43A0AEA6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1118E-AD40-4F4F-B941-F4152AC63494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Капитальные  вложения запланированные в 2022 году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4A868B4-4B69-4132-879A-9AA7AB888B3A}" type="parTrans" cxnId="{661687F9-1DE3-45EE-B580-D85740B0AEAC}">
      <dgm:prSet/>
      <dgm:spPr/>
      <dgm:t>
        <a:bodyPr/>
        <a:lstStyle/>
        <a:p>
          <a:endParaRPr lang="ru-RU"/>
        </a:p>
      </dgm:t>
    </dgm:pt>
    <dgm:pt modelId="{4BA8143D-9EE1-4E1A-95FC-406A6F21410B}" type="sibTrans" cxnId="{661687F9-1DE3-45EE-B580-D85740B0AEAC}">
      <dgm:prSet/>
      <dgm:spPr/>
      <dgm:t>
        <a:bodyPr/>
        <a:lstStyle/>
        <a:p>
          <a:endParaRPr lang="ru-RU"/>
        </a:p>
      </dgm:t>
    </dgm:pt>
    <dgm:pt modelId="{55EFD36E-2F78-46EE-83F6-E0F28C4AD5D8}" type="pres">
      <dgm:prSet presAssocID="{3097FB99-5560-4575-9CD4-6B43A0AEA6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D74F5-CFF1-4CAA-A34B-010E012A1667}" type="pres">
      <dgm:prSet presAssocID="{A9E1118E-AD40-4F4F-B941-F4152AC634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CD9D5C-F91E-4BC8-9D8E-573AAED798DD}" type="presOf" srcId="{3097FB99-5560-4575-9CD4-6B43A0AEA630}" destId="{55EFD36E-2F78-46EE-83F6-E0F28C4AD5D8}" srcOrd="0" destOrd="0" presId="urn:microsoft.com/office/officeart/2005/8/layout/vList2"/>
    <dgm:cxn modelId="{661687F9-1DE3-45EE-B580-D85740B0AEAC}" srcId="{3097FB99-5560-4575-9CD4-6B43A0AEA630}" destId="{A9E1118E-AD40-4F4F-B941-F4152AC63494}" srcOrd="0" destOrd="0" parTransId="{04A868B4-4B69-4132-879A-9AA7AB888B3A}" sibTransId="{4BA8143D-9EE1-4E1A-95FC-406A6F21410B}"/>
    <dgm:cxn modelId="{E5076CE1-9D3E-4542-B89B-5A3024A7D448}" type="presOf" srcId="{A9E1118E-AD40-4F4F-B941-F4152AC63494}" destId="{C1CD74F5-CFF1-4CAA-A34B-010E012A1667}" srcOrd="0" destOrd="0" presId="urn:microsoft.com/office/officeart/2005/8/layout/vList2"/>
    <dgm:cxn modelId="{BE5FB011-0BC8-4F0F-A313-4930236291E0}" type="presParOf" srcId="{55EFD36E-2F78-46EE-83F6-E0F28C4AD5D8}" destId="{C1CD74F5-CFF1-4CAA-A34B-010E012A16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9EC21EE-AED4-4E0E-B362-389BF0C061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45925-D077-491B-8215-AC257006A5B0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Благодарим за внимание</a:t>
          </a:r>
          <a:r>
            <a:rPr lang="ru-RU" b="1" dirty="0" smtClean="0"/>
            <a:t>!</a:t>
          </a:r>
          <a:endParaRPr lang="ru-RU" b="1" dirty="0"/>
        </a:p>
      </dgm:t>
    </dgm:pt>
    <dgm:pt modelId="{FCE87E77-EC4A-48D4-954A-EB0B79504BB2}" type="parTrans" cxnId="{713167E2-22CE-4ECD-BFFE-B0E23B97CF35}">
      <dgm:prSet/>
      <dgm:spPr/>
      <dgm:t>
        <a:bodyPr/>
        <a:lstStyle/>
        <a:p>
          <a:endParaRPr lang="ru-RU"/>
        </a:p>
      </dgm:t>
    </dgm:pt>
    <dgm:pt modelId="{D2AD280F-4DC8-424B-9E90-C6D325AE16AF}" type="sibTrans" cxnId="{713167E2-22CE-4ECD-BFFE-B0E23B97CF35}">
      <dgm:prSet/>
      <dgm:spPr/>
      <dgm:t>
        <a:bodyPr/>
        <a:lstStyle/>
        <a:p>
          <a:endParaRPr lang="ru-RU"/>
        </a:p>
      </dgm:t>
    </dgm:pt>
    <dgm:pt modelId="{CBB5C1AB-16DB-4DE2-8283-D13E13908FF4}" type="pres">
      <dgm:prSet presAssocID="{39EC21EE-AED4-4E0E-B362-389BF0C06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26442-A9F6-44CE-9240-6745EC843FBB}" type="pres">
      <dgm:prSet presAssocID="{CA145925-D077-491B-8215-AC257006A5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3167E2-22CE-4ECD-BFFE-B0E23B97CF35}" srcId="{39EC21EE-AED4-4E0E-B362-389BF0C061D3}" destId="{CA145925-D077-491B-8215-AC257006A5B0}" srcOrd="0" destOrd="0" parTransId="{FCE87E77-EC4A-48D4-954A-EB0B79504BB2}" sibTransId="{D2AD280F-4DC8-424B-9E90-C6D325AE16AF}"/>
    <dgm:cxn modelId="{2D81CDBC-1172-48D2-98A3-E64E35136E8F}" type="presOf" srcId="{CA145925-D077-491B-8215-AC257006A5B0}" destId="{C3126442-A9F6-44CE-9240-6745EC843FBB}" srcOrd="0" destOrd="0" presId="urn:microsoft.com/office/officeart/2005/8/layout/vList2"/>
    <dgm:cxn modelId="{033ED609-A89B-47AC-BE54-C6262C9242BC}" type="presOf" srcId="{39EC21EE-AED4-4E0E-B362-389BF0C061D3}" destId="{CBB5C1AB-16DB-4DE2-8283-D13E13908FF4}" srcOrd="0" destOrd="0" presId="urn:microsoft.com/office/officeart/2005/8/layout/vList2"/>
    <dgm:cxn modelId="{698ADCE0-7E54-4715-A626-9CD31CBAE589}" type="presParOf" srcId="{CBB5C1AB-16DB-4DE2-8283-D13E13908FF4}" destId="{C3126442-A9F6-44CE-9240-6745EC843F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FDD5F-C6BD-47CC-BC21-64D8CE6469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D8FBD7B-DC1C-40CC-BC45-695A1555190C}" type="pres">
      <dgm:prSet presAssocID="{9C6FDD5F-C6BD-47CC-BC21-64D8CE6469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9B1B7-D027-4211-8838-63DFDAD5434F}" type="presOf" srcId="{9C6FDD5F-C6BD-47CC-BC21-64D8CE6469DF}" destId="{1D8FBD7B-DC1C-40CC-BC45-695A155519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61493-19D4-4F2B-993E-F0A800F6BF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8761D97-26A7-437D-83E9-79230B9DC93B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Бюджетное устройство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DE0D092-C51B-49E3-902E-52BB928B9042}" type="parTrans" cxnId="{D382894F-AFFD-4D38-A684-057B2D91D79C}">
      <dgm:prSet/>
      <dgm:spPr/>
      <dgm:t>
        <a:bodyPr/>
        <a:lstStyle/>
        <a:p>
          <a:endParaRPr lang="ru-RU"/>
        </a:p>
      </dgm:t>
    </dgm:pt>
    <dgm:pt modelId="{5BC6E4A0-5E47-4489-8633-931FBBCFFB43}" type="sibTrans" cxnId="{D382894F-AFFD-4D38-A684-057B2D91D79C}">
      <dgm:prSet/>
      <dgm:spPr/>
      <dgm:t>
        <a:bodyPr/>
        <a:lstStyle/>
        <a:p>
          <a:endParaRPr lang="ru-RU"/>
        </a:p>
      </dgm:t>
    </dgm:pt>
    <dgm:pt modelId="{C363B55C-20D0-480D-9E06-3EA932C7C433}" type="pres">
      <dgm:prSet presAssocID="{51D61493-19D4-4F2B-993E-F0A800F6BF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00591-68C9-4C05-B6EB-FDB8C3FE8A2B}" type="pres">
      <dgm:prSet presAssocID="{28761D97-26A7-437D-83E9-79230B9DC9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592A28-A394-4B36-83C5-6696CB3804EA}" type="presOf" srcId="{51D61493-19D4-4F2B-993E-F0A800F6BF9F}" destId="{C363B55C-20D0-480D-9E06-3EA932C7C433}" srcOrd="0" destOrd="0" presId="urn:microsoft.com/office/officeart/2005/8/layout/vList2"/>
    <dgm:cxn modelId="{99A0B5F3-8AAA-45BD-A207-67276F40804A}" type="presOf" srcId="{28761D97-26A7-437D-83E9-79230B9DC93B}" destId="{C6100591-68C9-4C05-B6EB-FDB8C3FE8A2B}" srcOrd="0" destOrd="0" presId="urn:microsoft.com/office/officeart/2005/8/layout/vList2"/>
    <dgm:cxn modelId="{D382894F-AFFD-4D38-A684-057B2D91D79C}" srcId="{51D61493-19D4-4F2B-993E-F0A800F6BF9F}" destId="{28761D97-26A7-437D-83E9-79230B9DC93B}" srcOrd="0" destOrd="0" parTransId="{6DE0D092-C51B-49E3-902E-52BB928B9042}" sibTransId="{5BC6E4A0-5E47-4489-8633-931FBBCFFB43}"/>
    <dgm:cxn modelId="{B8600E04-3595-4AAB-93EA-56C43F407E78}" type="presParOf" srcId="{C363B55C-20D0-480D-9E06-3EA932C7C433}" destId="{C6100591-68C9-4C05-B6EB-FDB8C3FE8A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78FF1E-1CDA-4634-BB25-4E3850E2572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155DF0-5F36-45B8-BC95-124592B54B3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49B5C8-0BCD-44E2-99DD-07BB6110EC5D}" type="par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FDCCE97D-6A62-4942-A3F3-E2ADBA60ACAC}" type="sibTrans" cxnId="{0CF07998-3C2C-4E6C-9FB8-5DD2BB738F62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D204058-B3F7-4BA1-A7E1-6F14F660CBD6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 субъектов</a:t>
          </a:r>
          <a:r>
            <a:rPr lang="ru-RU" sz="1800" b="1" dirty="0" smtClean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РФ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03BEEA-E4FA-4039-B9D9-1EC3024DAD8F}" type="parTrans" cxnId="{A378E9BD-3041-4E06-A20C-96F2BFA0F12F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460837A9-E8C3-4BF9-84DE-643606BC24EC}" type="sibTrans" cxnId="{A378E9BD-3041-4E06-A20C-96F2BFA0F12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40DB4A9-C82E-4C71-B073-F293B9416DE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131334-62B5-4E0B-A994-A75D839DC1FD}" type="parTrans" cxnId="{4854FBDB-ABA5-4B2A-81EA-51D4E20F90E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3634E22-29A7-4310-90FA-7606DE12F1D7}" type="sibTrans" cxnId="{4854FBDB-ABA5-4B2A-81EA-51D4E20F90E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0FBD4510-5447-4075-B0AC-AD23C828167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сельских поселений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8FC6D3-9510-4FCD-808F-0FEB9A82A5B7}" type="parTrans" cxnId="{48B7DB0E-19D2-4CF5-81B2-A2ACB64BF86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28888D3A-36E8-4C9D-A08E-4FEF0382EC99}" type="sibTrans" cxnId="{48B7DB0E-19D2-4CF5-81B2-A2ACB64BF86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16837A97-A607-4A23-9768-C22610348AAB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уровень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22D4984-ED73-43AE-9C80-10291C90CF2E}" type="par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C925EF-2A64-4868-8E44-E8D069856F9A}" type="sibTrans" cxnId="{A8C39E8E-05CD-4BD4-983F-BC35F4F9EAC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413BB72F-2132-401E-B52B-D67786220EDA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 уровень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0ACC6E6-4CAB-4DEB-AB27-8E25D70E40D5}" type="par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D3102C2-43A9-4BD4-92CE-9100DEB8DCA8}" type="sibTrans" cxnId="{0994B16F-2D11-4E9C-A444-6CE2993765FC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1D991E6-7473-4214-A66D-A8D815FE809D}">
      <dgm:prSet phldrT="[Текст]" custT="1"/>
      <dgm:spPr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 уровень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C43A2FA-6139-4076-8848-5B10FC34E0BB}" type="par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24FDB190-727D-4452-A0B9-4405785D05E3}" type="sibTrans" cxnId="{70DEE252-2484-45B5-8AA2-2CFC1EF4A1BF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EA107013-B8D8-4F7F-9F37-4604F3FF833E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 vert="vert270"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муниципальных районов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502D33-C788-4A57-914F-9946F75EE88D}" type="parTrans" cxnId="{4258F503-44DB-4468-ABF2-A8C2A7F2BD93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0C9B3B67-ACF2-4C21-91D4-229C10C8C25D}" type="sibTrans" cxnId="{4258F503-44DB-4468-ABF2-A8C2A7F2BD93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B07F49EC-9849-45BA-A03C-D1B71D1F24E9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округов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DC9FA5-F3B3-42A1-81AE-54EB11A41477}" type="parTrans" cxnId="{3B99C23B-FA11-49C3-AC19-7EBEE0E4FD29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92865442-A93D-4615-836E-DCF4B402E2B4}" type="sibTrans" cxnId="{3B99C23B-FA11-49C3-AC19-7EBEE0E4FD29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562D674A-B0EB-4A30-866E-1C7224FA9C94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внутригородских муниципальных образований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E67456-C4D6-4F93-8D33-16567C5BF585}" type="parTrans" cxnId="{34E0816E-CAF0-48EC-B9C1-6305BAACC08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D2F2E778-1B1C-47BA-B1D9-79FD29054B86}" type="sibTrans" cxnId="{34E0816E-CAF0-48EC-B9C1-6305BAACC08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386EEE1A-B2D4-4FDA-8F72-DC39C50FD7F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поселений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248A81-8ED4-4D0C-AE02-E004956AE864}" type="parTrans" cxnId="{6B75E841-0739-46D7-8973-E34206D27F94}">
      <dgm:prSet/>
      <dgm:spPr/>
      <dgm:t>
        <a:bodyPr/>
        <a:lstStyle/>
        <a:p>
          <a:endParaRPr lang="ru-RU" sz="1400" dirty="0">
            <a:latin typeface="Bookman Old Style" pitchFamily="18" charset="0"/>
          </a:endParaRPr>
        </a:p>
      </dgm:t>
    </dgm:pt>
    <dgm:pt modelId="{E9ADD198-E5D6-4CF1-9012-F19FDFCDAD4E}" type="sibTrans" cxnId="{6B75E841-0739-46D7-8973-E34206D27F94}">
      <dgm:prSet/>
      <dgm:spPr/>
      <dgm:t>
        <a:bodyPr/>
        <a:lstStyle/>
        <a:p>
          <a:endParaRPr lang="ru-RU" sz="1400">
            <a:latin typeface="Bookman Old Style" pitchFamily="18" charset="0"/>
          </a:endParaRPr>
        </a:p>
      </dgm:t>
    </dgm:pt>
    <dgm:pt modelId="{CE054C0E-17AB-4625-8C81-FB9C031DD4EE}" type="pres">
      <dgm:prSet presAssocID="{9F78FF1E-1CDA-4634-BB25-4E3850E2572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0ADEC5-38F8-4CF7-87D4-4CB56918BB76}" type="pres">
      <dgm:prSet presAssocID="{9F78FF1E-1CDA-4634-BB25-4E3850E2572F}" presName="hierFlow" presStyleCnt="0"/>
      <dgm:spPr/>
    </dgm:pt>
    <dgm:pt modelId="{D6B5B6B0-AABD-48D5-8EFD-FDAF064E98B2}" type="pres">
      <dgm:prSet presAssocID="{9F78FF1E-1CDA-4634-BB25-4E3850E2572F}" presName="firstBuf" presStyleCnt="0"/>
      <dgm:spPr/>
    </dgm:pt>
    <dgm:pt modelId="{4B0245E4-B1D8-48D7-8923-5F9DFB017EF1}" type="pres">
      <dgm:prSet presAssocID="{9F78FF1E-1CDA-4634-BB25-4E3850E2572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2B45024-84FC-4401-9BB1-BE16502BD05B}" type="pres">
      <dgm:prSet presAssocID="{EC155DF0-5F36-45B8-BC95-124592B54B32}" presName="Name17" presStyleCnt="0"/>
      <dgm:spPr/>
    </dgm:pt>
    <dgm:pt modelId="{FBFC39E7-4DC2-45C1-9FB6-83C38A6EAF69}" type="pres">
      <dgm:prSet presAssocID="{EC155DF0-5F36-45B8-BC95-124592B54B32}" presName="level1Shape" presStyleLbl="node0" presStyleIdx="0" presStyleCnt="1" custScaleY="515322" custLinFactNeighborX="-53" custLinFactNeighborY="2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F2A0D9-239E-4A51-8E65-329877AA281F}" type="pres">
      <dgm:prSet presAssocID="{EC155DF0-5F36-45B8-BC95-124592B54B32}" presName="hierChild2" presStyleCnt="0"/>
      <dgm:spPr/>
    </dgm:pt>
    <dgm:pt modelId="{5869E566-A3EF-4B07-AFC4-0A763916B897}" type="pres">
      <dgm:prSet presAssocID="{3903BEEA-E4FA-4039-B9D9-1EC3024DAD8F}" presName="Name25" presStyleLbl="parChTrans1D2" presStyleIdx="0" presStyleCnt="1"/>
      <dgm:spPr/>
      <dgm:t>
        <a:bodyPr/>
        <a:lstStyle/>
        <a:p>
          <a:endParaRPr lang="ru-RU"/>
        </a:p>
      </dgm:t>
    </dgm:pt>
    <dgm:pt modelId="{4E8042F2-28B7-4167-876A-9985A47A33E3}" type="pres">
      <dgm:prSet presAssocID="{3903BEEA-E4FA-4039-B9D9-1EC3024DAD8F}" presName="connTx" presStyleLbl="parChTrans1D2" presStyleIdx="0" presStyleCnt="1"/>
      <dgm:spPr/>
      <dgm:t>
        <a:bodyPr/>
        <a:lstStyle/>
        <a:p>
          <a:endParaRPr lang="ru-RU"/>
        </a:p>
      </dgm:t>
    </dgm:pt>
    <dgm:pt modelId="{9EF42E16-3BAC-46FF-8B01-851EAD49960C}" type="pres">
      <dgm:prSet presAssocID="{5D204058-B3F7-4BA1-A7E1-6F14F660CBD6}" presName="Name30" presStyleCnt="0"/>
      <dgm:spPr/>
    </dgm:pt>
    <dgm:pt modelId="{EC7C8A2F-35E7-4CE7-9D8F-2E54F639C322}" type="pres">
      <dgm:prSet presAssocID="{5D204058-B3F7-4BA1-A7E1-6F14F660CBD6}" presName="level2Shape" presStyleLbl="node2" presStyleIdx="0" presStyleCnt="1" custScaleY="515322"/>
      <dgm:spPr/>
      <dgm:t>
        <a:bodyPr/>
        <a:lstStyle/>
        <a:p>
          <a:endParaRPr lang="ru-RU"/>
        </a:p>
      </dgm:t>
    </dgm:pt>
    <dgm:pt modelId="{1466C40C-5D1B-4DD1-96A1-B414BBC3E1EB}" type="pres">
      <dgm:prSet presAssocID="{5D204058-B3F7-4BA1-A7E1-6F14F660CBD6}" presName="hierChild3" presStyleCnt="0"/>
      <dgm:spPr/>
    </dgm:pt>
    <dgm:pt modelId="{18A99FD3-420C-4BA5-BAA9-7F7C8365E785}" type="pres">
      <dgm:prSet presAssocID="{95131334-62B5-4E0B-A994-A75D839DC1FD}" presName="Name25" presStyleLbl="parChTrans1D3" presStyleIdx="0" presStyleCnt="1"/>
      <dgm:spPr/>
      <dgm:t>
        <a:bodyPr/>
        <a:lstStyle/>
        <a:p>
          <a:endParaRPr lang="ru-RU"/>
        </a:p>
      </dgm:t>
    </dgm:pt>
    <dgm:pt modelId="{1E25960C-A179-4C61-9750-EC8595808931}" type="pres">
      <dgm:prSet presAssocID="{95131334-62B5-4E0B-A994-A75D839DC1FD}" presName="connTx" presStyleLbl="parChTrans1D3" presStyleIdx="0" presStyleCnt="1"/>
      <dgm:spPr/>
      <dgm:t>
        <a:bodyPr/>
        <a:lstStyle/>
        <a:p>
          <a:endParaRPr lang="ru-RU"/>
        </a:p>
      </dgm:t>
    </dgm:pt>
    <dgm:pt modelId="{31745381-7E85-4255-A861-69A8561F9961}" type="pres">
      <dgm:prSet presAssocID="{B40DB4A9-C82E-4C71-B073-F293B9416DE7}" presName="Name30" presStyleCnt="0"/>
      <dgm:spPr/>
    </dgm:pt>
    <dgm:pt modelId="{5008A636-0F16-4041-A1B9-B5D1717D789C}" type="pres">
      <dgm:prSet presAssocID="{B40DB4A9-C82E-4C71-B073-F293B9416DE7}" presName="level2Shape" presStyleLbl="node3" presStyleIdx="0" presStyleCnt="1" custScaleY="515322"/>
      <dgm:spPr/>
      <dgm:t>
        <a:bodyPr/>
        <a:lstStyle/>
        <a:p>
          <a:endParaRPr lang="ru-RU"/>
        </a:p>
      </dgm:t>
    </dgm:pt>
    <dgm:pt modelId="{3532B6DB-DD20-49F8-92F8-B8624886BF12}" type="pres">
      <dgm:prSet presAssocID="{B40DB4A9-C82E-4C71-B073-F293B9416DE7}" presName="hierChild3" presStyleCnt="0"/>
      <dgm:spPr/>
    </dgm:pt>
    <dgm:pt modelId="{D8C18BB3-C8C5-4CE3-A4B7-596D77C39EBA}" type="pres">
      <dgm:prSet presAssocID="{1E502D33-C788-4A57-914F-9946F75EE88D}" presName="Name25" presStyleLbl="parChTrans1D4" presStyleIdx="0" presStyleCnt="5"/>
      <dgm:spPr/>
      <dgm:t>
        <a:bodyPr/>
        <a:lstStyle/>
        <a:p>
          <a:endParaRPr lang="ru-RU"/>
        </a:p>
      </dgm:t>
    </dgm:pt>
    <dgm:pt modelId="{70738FF7-862B-46EE-9DBF-62D3ED83C934}" type="pres">
      <dgm:prSet presAssocID="{1E502D33-C788-4A57-914F-9946F75EE88D}" presName="connTx" presStyleLbl="parChTrans1D4" presStyleIdx="0" presStyleCnt="5"/>
      <dgm:spPr/>
      <dgm:t>
        <a:bodyPr/>
        <a:lstStyle/>
        <a:p>
          <a:endParaRPr lang="ru-RU"/>
        </a:p>
      </dgm:t>
    </dgm:pt>
    <dgm:pt modelId="{4FAE43AB-8374-42A8-963C-3D543043E06F}" type="pres">
      <dgm:prSet presAssocID="{EA107013-B8D8-4F7F-9F37-4604F3FF833E}" presName="Name30" presStyleCnt="0"/>
      <dgm:spPr/>
    </dgm:pt>
    <dgm:pt modelId="{E74283B3-0728-40B8-929F-DD0680F9A790}" type="pres">
      <dgm:prSet presAssocID="{EA107013-B8D8-4F7F-9F37-4604F3FF833E}" presName="level2Shape" presStyleLbl="node4" presStyleIdx="0" presStyleCnt="5" custScaleY="515322"/>
      <dgm:spPr/>
      <dgm:t>
        <a:bodyPr/>
        <a:lstStyle/>
        <a:p>
          <a:endParaRPr lang="ru-RU"/>
        </a:p>
      </dgm:t>
    </dgm:pt>
    <dgm:pt modelId="{C9D4C92C-F58F-4DDD-A41F-DE9CC63F0BBB}" type="pres">
      <dgm:prSet presAssocID="{EA107013-B8D8-4F7F-9F37-4604F3FF833E}" presName="hierChild3" presStyleCnt="0"/>
      <dgm:spPr/>
    </dgm:pt>
    <dgm:pt modelId="{DD37461E-16C9-4825-942D-5002F4033D5C}" type="pres">
      <dgm:prSet presAssocID="{05DC9FA5-F3B3-42A1-81AE-54EB11A41477}" presName="Name25" presStyleLbl="parChTrans1D4" presStyleIdx="1" presStyleCnt="5"/>
      <dgm:spPr/>
      <dgm:t>
        <a:bodyPr/>
        <a:lstStyle/>
        <a:p>
          <a:endParaRPr lang="ru-RU"/>
        </a:p>
      </dgm:t>
    </dgm:pt>
    <dgm:pt modelId="{9D7F3FBE-2760-4E9B-9A5A-C8BFD362F42E}" type="pres">
      <dgm:prSet presAssocID="{05DC9FA5-F3B3-42A1-81AE-54EB11A41477}" presName="connTx" presStyleLbl="parChTrans1D4" presStyleIdx="1" presStyleCnt="5"/>
      <dgm:spPr/>
      <dgm:t>
        <a:bodyPr/>
        <a:lstStyle/>
        <a:p>
          <a:endParaRPr lang="ru-RU"/>
        </a:p>
      </dgm:t>
    </dgm:pt>
    <dgm:pt modelId="{6ED5D70B-1D1E-46A1-81A8-E5D6F1AA1D52}" type="pres">
      <dgm:prSet presAssocID="{B07F49EC-9849-45BA-A03C-D1B71D1F24E9}" presName="Name30" presStyleCnt="0"/>
      <dgm:spPr/>
    </dgm:pt>
    <dgm:pt modelId="{F434345E-07BD-4879-8180-ABC62EA80215}" type="pres">
      <dgm:prSet presAssocID="{B07F49EC-9849-45BA-A03C-D1B71D1F24E9}" presName="level2Shape" presStyleLbl="node4" presStyleIdx="1" presStyleCnt="5" custScaleX="339131" custScaleY="80011" custLinFactNeighborX="1221" custLinFactNeighborY="-50558"/>
      <dgm:spPr/>
      <dgm:t>
        <a:bodyPr/>
        <a:lstStyle/>
        <a:p>
          <a:endParaRPr lang="ru-RU"/>
        </a:p>
      </dgm:t>
    </dgm:pt>
    <dgm:pt modelId="{7A253197-22DF-43D7-B5FC-1C3FE42050C6}" type="pres">
      <dgm:prSet presAssocID="{B07F49EC-9849-45BA-A03C-D1B71D1F24E9}" presName="hierChild3" presStyleCnt="0"/>
      <dgm:spPr/>
    </dgm:pt>
    <dgm:pt modelId="{13233494-A242-49B4-9771-4EA8827A27A0}" type="pres">
      <dgm:prSet presAssocID="{F5E67456-C4D6-4F93-8D33-16567C5BF585}" presName="Name25" presStyleLbl="parChTrans1D4" presStyleIdx="2" presStyleCnt="5"/>
      <dgm:spPr/>
      <dgm:t>
        <a:bodyPr/>
        <a:lstStyle/>
        <a:p>
          <a:endParaRPr lang="ru-RU"/>
        </a:p>
      </dgm:t>
    </dgm:pt>
    <dgm:pt modelId="{0A867C57-E5C7-4A86-94F0-9FFE0201BCB3}" type="pres">
      <dgm:prSet presAssocID="{F5E67456-C4D6-4F93-8D33-16567C5BF585}" presName="connTx" presStyleLbl="parChTrans1D4" presStyleIdx="2" presStyleCnt="5"/>
      <dgm:spPr/>
      <dgm:t>
        <a:bodyPr/>
        <a:lstStyle/>
        <a:p>
          <a:endParaRPr lang="ru-RU"/>
        </a:p>
      </dgm:t>
    </dgm:pt>
    <dgm:pt modelId="{4316294F-4E3A-48FE-9126-9E5181078361}" type="pres">
      <dgm:prSet presAssocID="{562D674A-B0EB-4A30-866E-1C7224FA9C94}" presName="Name30" presStyleCnt="0"/>
      <dgm:spPr/>
    </dgm:pt>
    <dgm:pt modelId="{149AE0F6-F143-4134-85E6-F9DA5B3BCE56}" type="pres">
      <dgm:prSet presAssocID="{562D674A-B0EB-4A30-866E-1C7224FA9C94}" presName="level2Shape" presStyleLbl="node4" presStyleIdx="2" presStyleCnt="5" custScaleX="339905" custScaleY="113503" custLinFactNeighborX="1221" custLinFactNeighborY="-17287"/>
      <dgm:spPr/>
      <dgm:t>
        <a:bodyPr/>
        <a:lstStyle/>
        <a:p>
          <a:endParaRPr lang="ru-RU"/>
        </a:p>
      </dgm:t>
    </dgm:pt>
    <dgm:pt modelId="{876FFE3E-A5DF-4979-855E-5CA70E8C240E}" type="pres">
      <dgm:prSet presAssocID="{562D674A-B0EB-4A30-866E-1C7224FA9C94}" presName="hierChild3" presStyleCnt="0"/>
      <dgm:spPr/>
    </dgm:pt>
    <dgm:pt modelId="{EB004F0F-E050-478A-A4A5-E04A68F2AC81}" type="pres">
      <dgm:prSet presAssocID="{7E248A81-8ED4-4D0C-AE02-E004956AE864}" presName="Name25" presStyleLbl="parChTrans1D4" presStyleIdx="3" presStyleCnt="5"/>
      <dgm:spPr/>
      <dgm:t>
        <a:bodyPr/>
        <a:lstStyle/>
        <a:p>
          <a:endParaRPr lang="ru-RU"/>
        </a:p>
      </dgm:t>
    </dgm:pt>
    <dgm:pt modelId="{8CFB303F-0F28-4226-8C88-68947BEB3E23}" type="pres">
      <dgm:prSet presAssocID="{7E248A81-8ED4-4D0C-AE02-E004956AE864}" presName="connTx" presStyleLbl="parChTrans1D4" presStyleIdx="3" presStyleCnt="5"/>
      <dgm:spPr/>
      <dgm:t>
        <a:bodyPr/>
        <a:lstStyle/>
        <a:p>
          <a:endParaRPr lang="ru-RU"/>
        </a:p>
      </dgm:t>
    </dgm:pt>
    <dgm:pt modelId="{B7C4FE11-F6B1-40AA-B590-5A54D2A7785D}" type="pres">
      <dgm:prSet presAssocID="{386EEE1A-B2D4-4FDA-8F72-DC39C50FD7F2}" presName="Name30" presStyleCnt="0"/>
      <dgm:spPr/>
    </dgm:pt>
    <dgm:pt modelId="{5186D76D-1A2C-493E-9DBD-D2E81ADDD2BF}" type="pres">
      <dgm:prSet presAssocID="{386EEE1A-B2D4-4FDA-8F72-DC39C50FD7F2}" presName="level2Shape" presStyleLbl="node4" presStyleIdx="3" presStyleCnt="5" custScaleX="343298" custScaleY="102296" custLinFactNeighborX="1221" custLinFactNeighborY="15115"/>
      <dgm:spPr/>
      <dgm:t>
        <a:bodyPr/>
        <a:lstStyle/>
        <a:p>
          <a:endParaRPr lang="ru-RU"/>
        </a:p>
      </dgm:t>
    </dgm:pt>
    <dgm:pt modelId="{B7951225-2592-4CAA-BE05-1D5EC9E88E35}" type="pres">
      <dgm:prSet presAssocID="{386EEE1A-B2D4-4FDA-8F72-DC39C50FD7F2}" presName="hierChild3" presStyleCnt="0"/>
      <dgm:spPr/>
    </dgm:pt>
    <dgm:pt modelId="{667D3810-BD1D-4CA7-861C-3B7A067AC23A}" type="pres">
      <dgm:prSet presAssocID="{628FC6D3-9510-4FCD-808F-0FEB9A82A5B7}" presName="Name25" presStyleLbl="parChTrans1D4" presStyleIdx="4" presStyleCnt="5"/>
      <dgm:spPr/>
      <dgm:t>
        <a:bodyPr/>
        <a:lstStyle/>
        <a:p>
          <a:endParaRPr lang="ru-RU"/>
        </a:p>
      </dgm:t>
    </dgm:pt>
    <dgm:pt modelId="{E9C4DBCD-4A19-4B40-87B3-285D596788AB}" type="pres">
      <dgm:prSet presAssocID="{628FC6D3-9510-4FCD-808F-0FEB9A82A5B7}" presName="connTx" presStyleLbl="parChTrans1D4" presStyleIdx="4" presStyleCnt="5"/>
      <dgm:spPr/>
      <dgm:t>
        <a:bodyPr/>
        <a:lstStyle/>
        <a:p>
          <a:endParaRPr lang="ru-RU"/>
        </a:p>
      </dgm:t>
    </dgm:pt>
    <dgm:pt modelId="{0BE64B03-97E5-4B2E-95D8-1A027735DE55}" type="pres">
      <dgm:prSet presAssocID="{0FBD4510-5447-4075-B0AC-AD23C8281679}" presName="Name30" presStyleCnt="0"/>
      <dgm:spPr/>
    </dgm:pt>
    <dgm:pt modelId="{020F7B33-C5A6-46ED-8798-AD6A665C8DAC}" type="pres">
      <dgm:prSet presAssocID="{0FBD4510-5447-4075-B0AC-AD23C8281679}" presName="level2Shape" presStyleLbl="node4" presStyleIdx="4" presStyleCnt="5" custScaleX="348816" custScaleY="77879" custLinFactNeighborX="1221" custLinFactNeighborY="58725"/>
      <dgm:spPr/>
      <dgm:t>
        <a:bodyPr/>
        <a:lstStyle/>
        <a:p>
          <a:endParaRPr lang="ru-RU"/>
        </a:p>
      </dgm:t>
    </dgm:pt>
    <dgm:pt modelId="{7D5FA337-2781-47D3-AFBA-58F0EE5FBB8C}" type="pres">
      <dgm:prSet presAssocID="{0FBD4510-5447-4075-B0AC-AD23C8281679}" presName="hierChild3" presStyleCnt="0"/>
      <dgm:spPr/>
    </dgm:pt>
    <dgm:pt modelId="{BE64E252-2D04-4851-ABB3-47BD040408D6}" type="pres">
      <dgm:prSet presAssocID="{9F78FF1E-1CDA-4634-BB25-4E3850E2572F}" presName="bgShapesFlow" presStyleCnt="0"/>
      <dgm:spPr/>
    </dgm:pt>
    <dgm:pt modelId="{E8B05376-6D7F-4D40-A975-4AC2E2613A8B}" type="pres">
      <dgm:prSet presAssocID="{16837A97-A607-4A23-9768-C22610348AAB}" presName="rectComp" presStyleCnt="0"/>
      <dgm:spPr/>
    </dgm:pt>
    <dgm:pt modelId="{04BDCCD4-6726-43D5-9FD2-7C72BFAC0A45}" type="pres">
      <dgm:prSet presAssocID="{16837A97-A607-4A23-9768-C22610348AAB}" presName="bgRect" presStyleLbl="bgShp" presStyleIdx="0" presStyleCnt="3" custScaleY="71334" custLinFactNeighborX="-414" custLinFactNeighborY="11820"/>
      <dgm:spPr/>
      <dgm:t>
        <a:bodyPr/>
        <a:lstStyle/>
        <a:p>
          <a:endParaRPr lang="ru-RU"/>
        </a:p>
      </dgm:t>
    </dgm:pt>
    <dgm:pt modelId="{906F7EFE-C4BC-48FA-BA8E-3FA78F545953}" type="pres">
      <dgm:prSet presAssocID="{16837A97-A607-4A23-9768-C22610348AA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78202-AEEB-4BFB-901C-23D07509A9B2}" type="pres">
      <dgm:prSet presAssocID="{16837A97-A607-4A23-9768-C22610348AAB}" presName="spComp" presStyleCnt="0"/>
      <dgm:spPr/>
    </dgm:pt>
    <dgm:pt modelId="{2CBBFBEE-E0AF-49BB-AC0D-6C47AFF2FBAF}" type="pres">
      <dgm:prSet presAssocID="{16837A97-A607-4A23-9768-C22610348AAB}" presName="hSp" presStyleCnt="0"/>
      <dgm:spPr/>
    </dgm:pt>
    <dgm:pt modelId="{5B63C49E-73F9-44A9-98F4-51EBBBFF64BA}" type="pres">
      <dgm:prSet presAssocID="{413BB72F-2132-401E-B52B-D67786220EDA}" presName="rectComp" presStyleCnt="0"/>
      <dgm:spPr/>
    </dgm:pt>
    <dgm:pt modelId="{0BFBEC64-80AB-425D-8B7A-3096C3C190E4}" type="pres">
      <dgm:prSet presAssocID="{413BB72F-2132-401E-B52B-D67786220EDA}" presName="bgRect" presStyleLbl="bgShp" presStyleIdx="1" presStyleCnt="3" custScaleY="71912" custLinFactNeighborX="-541" custLinFactNeighborY="12109"/>
      <dgm:spPr/>
      <dgm:t>
        <a:bodyPr/>
        <a:lstStyle/>
        <a:p>
          <a:endParaRPr lang="ru-RU"/>
        </a:p>
      </dgm:t>
    </dgm:pt>
    <dgm:pt modelId="{146DD520-2E61-49AF-9CB7-A9B2309D9520}" type="pres">
      <dgm:prSet presAssocID="{413BB72F-2132-401E-B52B-D67786220ED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B7C2E-78B4-4E08-9098-797EDA06906B}" type="pres">
      <dgm:prSet presAssocID="{413BB72F-2132-401E-B52B-D67786220EDA}" presName="spComp" presStyleCnt="0"/>
      <dgm:spPr/>
    </dgm:pt>
    <dgm:pt modelId="{09BB5004-B40D-465A-843D-E01E721733E8}" type="pres">
      <dgm:prSet presAssocID="{413BB72F-2132-401E-B52B-D67786220EDA}" presName="hSp" presStyleCnt="0"/>
      <dgm:spPr/>
    </dgm:pt>
    <dgm:pt modelId="{57FF8891-331A-4351-A4D4-73B299E4A188}" type="pres">
      <dgm:prSet presAssocID="{B1D991E6-7473-4214-A66D-A8D815FE809D}" presName="rectComp" presStyleCnt="0"/>
      <dgm:spPr/>
    </dgm:pt>
    <dgm:pt modelId="{23114B95-3A8B-49D3-8626-6493DBE3D385}" type="pres">
      <dgm:prSet presAssocID="{B1D991E6-7473-4214-A66D-A8D815FE809D}" presName="bgRect" presStyleLbl="bgShp" presStyleIdx="2" presStyleCnt="3" custAng="0" custScaleX="544387" custScaleY="72480" custLinFactNeighborX="1992" custLinFactNeighborY="11558"/>
      <dgm:spPr/>
      <dgm:t>
        <a:bodyPr/>
        <a:lstStyle/>
        <a:p>
          <a:endParaRPr lang="ru-RU"/>
        </a:p>
      </dgm:t>
    </dgm:pt>
    <dgm:pt modelId="{FD2F8673-8C42-418E-960B-F00791F9BDE7}" type="pres">
      <dgm:prSet presAssocID="{B1D991E6-7473-4214-A66D-A8D815FE809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93E8D8-C437-4622-89B7-C5B8AB443BE1}" type="presOf" srcId="{9F78FF1E-1CDA-4634-BB25-4E3850E2572F}" destId="{CE054C0E-17AB-4625-8C81-FB9C031DD4EE}" srcOrd="0" destOrd="0" presId="urn:microsoft.com/office/officeart/2005/8/layout/hierarchy5"/>
    <dgm:cxn modelId="{406BDC86-2ADD-4DCF-BB54-598C8B3B14A6}" type="presOf" srcId="{1E502D33-C788-4A57-914F-9946F75EE88D}" destId="{70738FF7-862B-46EE-9DBF-62D3ED83C934}" srcOrd="1" destOrd="0" presId="urn:microsoft.com/office/officeart/2005/8/layout/hierarchy5"/>
    <dgm:cxn modelId="{A378E9BD-3041-4E06-A20C-96F2BFA0F12F}" srcId="{EC155DF0-5F36-45B8-BC95-124592B54B32}" destId="{5D204058-B3F7-4BA1-A7E1-6F14F660CBD6}" srcOrd="0" destOrd="0" parTransId="{3903BEEA-E4FA-4039-B9D9-1EC3024DAD8F}" sibTransId="{460837A9-E8C3-4BF9-84DE-643606BC24EC}"/>
    <dgm:cxn modelId="{DB97F4C5-933F-41A7-87DF-9C9D96187C14}" type="presOf" srcId="{0FBD4510-5447-4075-B0AC-AD23C8281679}" destId="{020F7B33-C5A6-46ED-8798-AD6A665C8DAC}" srcOrd="0" destOrd="0" presId="urn:microsoft.com/office/officeart/2005/8/layout/hierarchy5"/>
    <dgm:cxn modelId="{EC07B60E-BEFA-4A25-A71E-105019E28B00}" type="presOf" srcId="{05DC9FA5-F3B3-42A1-81AE-54EB11A41477}" destId="{9D7F3FBE-2760-4E9B-9A5A-C8BFD362F42E}" srcOrd="1" destOrd="0" presId="urn:microsoft.com/office/officeart/2005/8/layout/hierarchy5"/>
    <dgm:cxn modelId="{70DEE252-2484-45B5-8AA2-2CFC1EF4A1BF}" srcId="{9F78FF1E-1CDA-4634-BB25-4E3850E2572F}" destId="{B1D991E6-7473-4214-A66D-A8D815FE809D}" srcOrd="3" destOrd="0" parTransId="{8C43A2FA-6139-4076-8848-5B10FC34E0BB}" sibTransId="{24FDB190-727D-4452-A0B9-4405785D05E3}"/>
    <dgm:cxn modelId="{FBC5EB5E-7F13-41F7-BF0F-6CB6C189E8D7}" type="presOf" srcId="{95131334-62B5-4E0B-A994-A75D839DC1FD}" destId="{18A99FD3-420C-4BA5-BAA9-7F7C8365E785}" srcOrd="0" destOrd="0" presId="urn:microsoft.com/office/officeart/2005/8/layout/hierarchy5"/>
    <dgm:cxn modelId="{B3C1261D-D987-410B-8BD9-D3D60A890D71}" type="presOf" srcId="{16837A97-A607-4A23-9768-C22610348AAB}" destId="{906F7EFE-C4BC-48FA-BA8E-3FA78F545953}" srcOrd="1" destOrd="0" presId="urn:microsoft.com/office/officeart/2005/8/layout/hierarchy5"/>
    <dgm:cxn modelId="{3B2904E1-C7A5-42E5-B18F-F78E39CC8695}" type="presOf" srcId="{7E248A81-8ED4-4D0C-AE02-E004956AE864}" destId="{EB004F0F-E050-478A-A4A5-E04A68F2AC81}" srcOrd="0" destOrd="0" presId="urn:microsoft.com/office/officeart/2005/8/layout/hierarchy5"/>
    <dgm:cxn modelId="{3B99C23B-FA11-49C3-AC19-7EBEE0E4FD29}" srcId="{EA107013-B8D8-4F7F-9F37-4604F3FF833E}" destId="{B07F49EC-9849-45BA-A03C-D1B71D1F24E9}" srcOrd="0" destOrd="0" parTransId="{05DC9FA5-F3B3-42A1-81AE-54EB11A41477}" sibTransId="{92865442-A93D-4615-836E-DCF4B402E2B4}"/>
    <dgm:cxn modelId="{A9324E50-C9C4-468A-A045-061036BED357}" type="presOf" srcId="{5D204058-B3F7-4BA1-A7E1-6F14F660CBD6}" destId="{EC7C8A2F-35E7-4CE7-9D8F-2E54F639C322}" srcOrd="0" destOrd="0" presId="urn:microsoft.com/office/officeart/2005/8/layout/hierarchy5"/>
    <dgm:cxn modelId="{AC9B18AE-0C2C-4A68-80F0-E7DA20B32EAC}" type="presOf" srcId="{3903BEEA-E4FA-4039-B9D9-1EC3024DAD8F}" destId="{5869E566-A3EF-4B07-AFC4-0A763916B897}" srcOrd="0" destOrd="0" presId="urn:microsoft.com/office/officeart/2005/8/layout/hierarchy5"/>
    <dgm:cxn modelId="{1CB24DCD-8A37-4657-9A82-E3094A212782}" type="presOf" srcId="{562D674A-B0EB-4A30-866E-1C7224FA9C94}" destId="{149AE0F6-F143-4134-85E6-F9DA5B3BCE56}" srcOrd="0" destOrd="0" presId="urn:microsoft.com/office/officeart/2005/8/layout/hierarchy5"/>
    <dgm:cxn modelId="{985C3137-8EE5-407F-9610-787AAB2B6C36}" type="presOf" srcId="{413BB72F-2132-401E-B52B-D67786220EDA}" destId="{0BFBEC64-80AB-425D-8B7A-3096C3C190E4}" srcOrd="0" destOrd="0" presId="urn:microsoft.com/office/officeart/2005/8/layout/hierarchy5"/>
    <dgm:cxn modelId="{678F131C-FB12-4248-B397-1B490791DCB5}" type="presOf" srcId="{413BB72F-2132-401E-B52B-D67786220EDA}" destId="{146DD520-2E61-49AF-9CB7-A9B2309D9520}" srcOrd="1" destOrd="0" presId="urn:microsoft.com/office/officeart/2005/8/layout/hierarchy5"/>
    <dgm:cxn modelId="{34E0816E-CAF0-48EC-B9C1-6305BAACC084}" srcId="{EA107013-B8D8-4F7F-9F37-4604F3FF833E}" destId="{562D674A-B0EB-4A30-866E-1C7224FA9C94}" srcOrd="1" destOrd="0" parTransId="{F5E67456-C4D6-4F93-8D33-16567C5BF585}" sibTransId="{D2F2E778-1B1C-47BA-B1D9-79FD29054B86}"/>
    <dgm:cxn modelId="{C905F708-9C82-48CC-9A94-98D160C5334D}" type="presOf" srcId="{628FC6D3-9510-4FCD-808F-0FEB9A82A5B7}" destId="{E9C4DBCD-4A19-4B40-87B3-285D596788AB}" srcOrd="1" destOrd="0" presId="urn:microsoft.com/office/officeart/2005/8/layout/hierarchy5"/>
    <dgm:cxn modelId="{6B75E841-0739-46D7-8973-E34206D27F94}" srcId="{EA107013-B8D8-4F7F-9F37-4604F3FF833E}" destId="{386EEE1A-B2D4-4FDA-8F72-DC39C50FD7F2}" srcOrd="2" destOrd="0" parTransId="{7E248A81-8ED4-4D0C-AE02-E004956AE864}" sibTransId="{E9ADD198-E5D6-4CF1-9012-F19FDFCDAD4E}"/>
    <dgm:cxn modelId="{4854FBDB-ABA5-4B2A-81EA-51D4E20F90E9}" srcId="{5D204058-B3F7-4BA1-A7E1-6F14F660CBD6}" destId="{B40DB4A9-C82E-4C71-B073-F293B9416DE7}" srcOrd="0" destOrd="0" parTransId="{95131334-62B5-4E0B-A994-A75D839DC1FD}" sibTransId="{D3634E22-29A7-4310-90FA-7606DE12F1D7}"/>
    <dgm:cxn modelId="{209A57FB-3F42-4719-BBBA-916975131CE4}" type="presOf" srcId="{F5E67456-C4D6-4F93-8D33-16567C5BF585}" destId="{0A867C57-E5C7-4A86-94F0-9FFE0201BCB3}" srcOrd="1" destOrd="0" presId="urn:microsoft.com/office/officeart/2005/8/layout/hierarchy5"/>
    <dgm:cxn modelId="{5DADFE70-AEED-4A19-A120-303473EB8743}" type="presOf" srcId="{3903BEEA-E4FA-4039-B9D9-1EC3024DAD8F}" destId="{4E8042F2-28B7-4167-876A-9985A47A33E3}" srcOrd="1" destOrd="0" presId="urn:microsoft.com/office/officeart/2005/8/layout/hierarchy5"/>
    <dgm:cxn modelId="{EEE953C6-543D-4994-8E15-A14DD93B245E}" type="presOf" srcId="{F5E67456-C4D6-4F93-8D33-16567C5BF585}" destId="{13233494-A242-49B4-9771-4EA8827A27A0}" srcOrd="0" destOrd="0" presId="urn:microsoft.com/office/officeart/2005/8/layout/hierarchy5"/>
    <dgm:cxn modelId="{A72553EB-1C25-46EA-8B98-B0E92A02B6E4}" type="presOf" srcId="{B40DB4A9-C82E-4C71-B073-F293B9416DE7}" destId="{5008A636-0F16-4041-A1B9-B5D1717D789C}" srcOrd="0" destOrd="0" presId="urn:microsoft.com/office/officeart/2005/8/layout/hierarchy5"/>
    <dgm:cxn modelId="{0CF07998-3C2C-4E6C-9FB8-5DD2BB738F62}" srcId="{9F78FF1E-1CDA-4634-BB25-4E3850E2572F}" destId="{EC155DF0-5F36-45B8-BC95-124592B54B32}" srcOrd="0" destOrd="0" parTransId="{6C49B5C8-0BCD-44E2-99DD-07BB6110EC5D}" sibTransId="{FDCCE97D-6A62-4942-A3F3-E2ADBA60ACAC}"/>
    <dgm:cxn modelId="{0994B16F-2D11-4E9C-A444-6CE2993765FC}" srcId="{9F78FF1E-1CDA-4634-BB25-4E3850E2572F}" destId="{413BB72F-2132-401E-B52B-D67786220EDA}" srcOrd="2" destOrd="0" parTransId="{10ACC6E6-4CAB-4DEB-AB27-8E25D70E40D5}" sibTransId="{3D3102C2-43A9-4BD4-92CE-9100DEB8DCA8}"/>
    <dgm:cxn modelId="{A8C39E8E-05CD-4BD4-983F-BC35F4F9EAC3}" srcId="{9F78FF1E-1CDA-4634-BB25-4E3850E2572F}" destId="{16837A97-A607-4A23-9768-C22610348AAB}" srcOrd="1" destOrd="0" parTransId="{522D4984-ED73-43AE-9C80-10291C90CF2E}" sibTransId="{56C925EF-2A64-4868-8E44-E8D069856F9A}"/>
    <dgm:cxn modelId="{60194598-DB2A-4EC8-9B5F-EE36A4430018}" type="presOf" srcId="{B07F49EC-9849-45BA-A03C-D1B71D1F24E9}" destId="{F434345E-07BD-4879-8180-ABC62EA80215}" srcOrd="0" destOrd="0" presId="urn:microsoft.com/office/officeart/2005/8/layout/hierarchy5"/>
    <dgm:cxn modelId="{EA06FBA2-9186-4C93-A3FC-D8F572E66DFF}" type="presOf" srcId="{05DC9FA5-F3B3-42A1-81AE-54EB11A41477}" destId="{DD37461E-16C9-4825-942D-5002F4033D5C}" srcOrd="0" destOrd="0" presId="urn:microsoft.com/office/officeart/2005/8/layout/hierarchy5"/>
    <dgm:cxn modelId="{7364A9F1-FF2E-450C-93E5-B892AE487C5C}" type="presOf" srcId="{B1D991E6-7473-4214-A66D-A8D815FE809D}" destId="{FD2F8673-8C42-418E-960B-F00791F9BDE7}" srcOrd="1" destOrd="0" presId="urn:microsoft.com/office/officeart/2005/8/layout/hierarchy5"/>
    <dgm:cxn modelId="{33F58C5D-9376-4C77-899C-276EA38A24BE}" type="presOf" srcId="{1E502D33-C788-4A57-914F-9946F75EE88D}" destId="{D8C18BB3-C8C5-4CE3-A4B7-596D77C39EBA}" srcOrd="0" destOrd="0" presId="urn:microsoft.com/office/officeart/2005/8/layout/hierarchy5"/>
    <dgm:cxn modelId="{00982C03-2EEE-4FF9-B245-F9D0320624EE}" type="presOf" srcId="{386EEE1A-B2D4-4FDA-8F72-DC39C50FD7F2}" destId="{5186D76D-1A2C-493E-9DBD-D2E81ADDD2BF}" srcOrd="0" destOrd="0" presId="urn:microsoft.com/office/officeart/2005/8/layout/hierarchy5"/>
    <dgm:cxn modelId="{BA178887-3E48-4835-9FEF-51BE3EBA5836}" type="presOf" srcId="{B1D991E6-7473-4214-A66D-A8D815FE809D}" destId="{23114B95-3A8B-49D3-8626-6493DBE3D385}" srcOrd="0" destOrd="0" presId="urn:microsoft.com/office/officeart/2005/8/layout/hierarchy5"/>
    <dgm:cxn modelId="{C551EE39-389B-4C8F-AA57-713E327733A4}" type="presOf" srcId="{16837A97-A607-4A23-9768-C22610348AAB}" destId="{04BDCCD4-6726-43D5-9FD2-7C72BFAC0A45}" srcOrd="0" destOrd="0" presId="urn:microsoft.com/office/officeart/2005/8/layout/hierarchy5"/>
    <dgm:cxn modelId="{4D3F37F2-C775-43AF-A0E7-E2E45098ECD9}" type="presOf" srcId="{7E248A81-8ED4-4D0C-AE02-E004956AE864}" destId="{8CFB303F-0F28-4226-8C88-68947BEB3E23}" srcOrd="1" destOrd="0" presId="urn:microsoft.com/office/officeart/2005/8/layout/hierarchy5"/>
    <dgm:cxn modelId="{77145DB6-8FD0-4430-8FD5-11C8987252BE}" type="presOf" srcId="{628FC6D3-9510-4FCD-808F-0FEB9A82A5B7}" destId="{667D3810-BD1D-4CA7-861C-3B7A067AC23A}" srcOrd="0" destOrd="0" presId="urn:microsoft.com/office/officeart/2005/8/layout/hierarchy5"/>
    <dgm:cxn modelId="{48B7DB0E-19D2-4CF5-81B2-A2ACB64BF864}" srcId="{EA107013-B8D8-4F7F-9F37-4604F3FF833E}" destId="{0FBD4510-5447-4075-B0AC-AD23C8281679}" srcOrd="3" destOrd="0" parTransId="{628FC6D3-9510-4FCD-808F-0FEB9A82A5B7}" sibTransId="{28888D3A-36E8-4C9D-A08E-4FEF0382EC99}"/>
    <dgm:cxn modelId="{75C90401-3BFD-481C-B412-7739A96AD196}" type="presOf" srcId="{EA107013-B8D8-4F7F-9F37-4604F3FF833E}" destId="{E74283B3-0728-40B8-929F-DD0680F9A790}" srcOrd="0" destOrd="0" presId="urn:microsoft.com/office/officeart/2005/8/layout/hierarchy5"/>
    <dgm:cxn modelId="{86BFB217-7AD2-41F3-99EA-F58CAA22BF6A}" type="presOf" srcId="{95131334-62B5-4E0B-A994-A75D839DC1FD}" destId="{1E25960C-A179-4C61-9750-EC8595808931}" srcOrd="1" destOrd="0" presId="urn:microsoft.com/office/officeart/2005/8/layout/hierarchy5"/>
    <dgm:cxn modelId="{6219954F-9BEC-463B-BB55-5DD82DF167AD}" type="presOf" srcId="{EC155DF0-5F36-45B8-BC95-124592B54B32}" destId="{FBFC39E7-4DC2-45C1-9FB6-83C38A6EAF69}" srcOrd="0" destOrd="0" presId="urn:microsoft.com/office/officeart/2005/8/layout/hierarchy5"/>
    <dgm:cxn modelId="{4258F503-44DB-4468-ABF2-A8C2A7F2BD93}" srcId="{B40DB4A9-C82E-4C71-B073-F293B9416DE7}" destId="{EA107013-B8D8-4F7F-9F37-4604F3FF833E}" srcOrd="0" destOrd="0" parTransId="{1E502D33-C788-4A57-914F-9946F75EE88D}" sibTransId="{0C9B3B67-ACF2-4C21-91D4-229C10C8C25D}"/>
    <dgm:cxn modelId="{D43C9ADF-170D-4A4E-9F08-9455B064B670}" type="presParOf" srcId="{CE054C0E-17AB-4625-8C81-FB9C031DD4EE}" destId="{470ADEC5-38F8-4CF7-87D4-4CB56918BB76}" srcOrd="0" destOrd="0" presId="urn:microsoft.com/office/officeart/2005/8/layout/hierarchy5"/>
    <dgm:cxn modelId="{15CFAA50-C1E3-4A8E-ACC8-1A1436F9DC32}" type="presParOf" srcId="{470ADEC5-38F8-4CF7-87D4-4CB56918BB76}" destId="{D6B5B6B0-AABD-48D5-8EFD-FDAF064E98B2}" srcOrd="0" destOrd="0" presId="urn:microsoft.com/office/officeart/2005/8/layout/hierarchy5"/>
    <dgm:cxn modelId="{A63AA645-528D-4950-871C-D06970354592}" type="presParOf" srcId="{470ADEC5-38F8-4CF7-87D4-4CB56918BB76}" destId="{4B0245E4-B1D8-48D7-8923-5F9DFB017EF1}" srcOrd="1" destOrd="0" presId="urn:microsoft.com/office/officeart/2005/8/layout/hierarchy5"/>
    <dgm:cxn modelId="{9B4EA2D7-5DE3-4E7C-817A-ADF33BF68CC5}" type="presParOf" srcId="{4B0245E4-B1D8-48D7-8923-5F9DFB017EF1}" destId="{82B45024-84FC-4401-9BB1-BE16502BD05B}" srcOrd="0" destOrd="0" presId="urn:microsoft.com/office/officeart/2005/8/layout/hierarchy5"/>
    <dgm:cxn modelId="{00A8B152-ACEA-406E-B078-CC2B2920DE71}" type="presParOf" srcId="{82B45024-84FC-4401-9BB1-BE16502BD05B}" destId="{FBFC39E7-4DC2-45C1-9FB6-83C38A6EAF69}" srcOrd="0" destOrd="0" presId="urn:microsoft.com/office/officeart/2005/8/layout/hierarchy5"/>
    <dgm:cxn modelId="{78A2B72D-8552-41F5-BC8A-41F4BDB992DD}" type="presParOf" srcId="{82B45024-84FC-4401-9BB1-BE16502BD05B}" destId="{71F2A0D9-239E-4A51-8E65-329877AA281F}" srcOrd="1" destOrd="0" presId="urn:microsoft.com/office/officeart/2005/8/layout/hierarchy5"/>
    <dgm:cxn modelId="{96A22426-F01F-4CF2-B2C3-3B89D1E1C26D}" type="presParOf" srcId="{71F2A0D9-239E-4A51-8E65-329877AA281F}" destId="{5869E566-A3EF-4B07-AFC4-0A763916B897}" srcOrd="0" destOrd="0" presId="urn:microsoft.com/office/officeart/2005/8/layout/hierarchy5"/>
    <dgm:cxn modelId="{7956E241-D56C-4CE2-9277-C73DA33870B8}" type="presParOf" srcId="{5869E566-A3EF-4B07-AFC4-0A763916B897}" destId="{4E8042F2-28B7-4167-876A-9985A47A33E3}" srcOrd="0" destOrd="0" presId="urn:microsoft.com/office/officeart/2005/8/layout/hierarchy5"/>
    <dgm:cxn modelId="{8B76A27C-4036-44A7-AA6E-2BC946CB6498}" type="presParOf" srcId="{71F2A0D9-239E-4A51-8E65-329877AA281F}" destId="{9EF42E16-3BAC-46FF-8B01-851EAD49960C}" srcOrd="1" destOrd="0" presId="urn:microsoft.com/office/officeart/2005/8/layout/hierarchy5"/>
    <dgm:cxn modelId="{993097FC-A5C9-4806-9D2F-9C78ADA3EC3D}" type="presParOf" srcId="{9EF42E16-3BAC-46FF-8B01-851EAD49960C}" destId="{EC7C8A2F-35E7-4CE7-9D8F-2E54F639C322}" srcOrd="0" destOrd="0" presId="urn:microsoft.com/office/officeart/2005/8/layout/hierarchy5"/>
    <dgm:cxn modelId="{68CB12AD-9735-4ED4-95F3-6EE3E378061B}" type="presParOf" srcId="{9EF42E16-3BAC-46FF-8B01-851EAD49960C}" destId="{1466C40C-5D1B-4DD1-96A1-B414BBC3E1EB}" srcOrd="1" destOrd="0" presId="urn:microsoft.com/office/officeart/2005/8/layout/hierarchy5"/>
    <dgm:cxn modelId="{DF282468-409E-49F0-B143-561C58CF4920}" type="presParOf" srcId="{1466C40C-5D1B-4DD1-96A1-B414BBC3E1EB}" destId="{18A99FD3-420C-4BA5-BAA9-7F7C8365E785}" srcOrd="0" destOrd="0" presId="urn:microsoft.com/office/officeart/2005/8/layout/hierarchy5"/>
    <dgm:cxn modelId="{B0333CF7-5079-46A8-9320-22F62ACED022}" type="presParOf" srcId="{18A99FD3-420C-4BA5-BAA9-7F7C8365E785}" destId="{1E25960C-A179-4C61-9750-EC8595808931}" srcOrd="0" destOrd="0" presId="urn:microsoft.com/office/officeart/2005/8/layout/hierarchy5"/>
    <dgm:cxn modelId="{5FA1E2B3-095B-41F9-B9B0-0D48A4068B1F}" type="presParOf" srcId="{1466C40C-5D1B-4DD1-96A1-B414BBC3E1EB}" destId="{31745381-7E85-4255-A861-69A8561F9961}" srcOrd="1" destOrd="0" presId="urn:microsoft.com/office/officeart/2005/8/layout/hierarchy5"/>
    <dgm:cxn modelId="{2845BCBE-ED28-4826-86D4-BC0C1400BA48}" type="presParOf" srcId="{31745381-7E85-4255-A861-69A8561F9961}" destId="{5008A636-0F16-4041-A1B9-B5D1717D789C}" srcOrd="0" destOrd="0" presId="urn:microsoft.com/office/officeart/2005/8/layout/hierarchy5"/>
    <dgm:cxn modelId="{B1B27D23-0996-44BC-B2B2-5FC21E830F25}" type="presParOf" srcId="{31745381-7E85-4255-A861-69A8561F9961}" destId="{3532B6DB-DD20-49F8-92F8-B8624886BF12}" srcOrd="1" destOrd="0" presId="urn:microsoft.com/office/officeart/2005/8/layout/hierarchy5"/>
    <dgm:cxn modelId="{EB16BA36-EA6D-46A7-9B3C-7AF5F8715C30}" type="presParOf" srcId="{3532B6DB-DD20-49F8-92F8-B8624886BF12}" destId="{D8C18BB3-C8C5-4CE3-A4B7-596D77C39EBA}" srcOrd="0" destOrd="0" presId="urn:microsoft.com/office/officeart/2005/8/layout/hierarchy5"/>
    <dgm:cxn modelId="{B8C5CB97-0648-44E5-A784-9259C368C8AE}" type="presParOf" srcId="{D8C18BB3-C8C5-4CE3-A4B7-596D77C39EBA}" destId="{70738FF7-862B-46EE-9DBF-62D3ED83C934}" srcOrd="0" destOrd="0" presId="urn:microsoft.com/office/officeart/2005/8/layout/hierarchy5"/>
    <dgm:cxn modelId="{4A68C3B6-B84C-456D-B009-D4D331265B73}" type="presParOf" srcId="{3532B6DB-DD20-49F8-92F8-B8624886BF12}" destId="{4FAE43AB-8374-42A8-963C-3D543043E06F}" srcOrd="1" destOrd="0" presId="urn:microsoft.com/office/officeart/2005/8/layout/hierarchy5"/>
    <dgm:cxn modelId="{48AE1F9C-1A72-4915-B82B-F68CE9629D47}" type="presParOf" srcId="{4FAE43AB-8374-42A8-963C-3D543043E06F}" destId="{E74283B3-0728-40B8-929F-DD0680F9A790}" srcOrd="0" destOrd="0" presId="urn:microsoft.com/office/officeart/2005/8/layout/hierarchy5"/>
    <dgm:cxn modelId="{A94A7A4A-7C35-414D-B355-0990EB6F8404}" type="presParOf" srcId="{4FAE43AB-8374-42A8-963C-3D543043E06F}" destId="{C9D4C92C-F58F-4DDD-A41F-DE9CC63F0BBB}" srcOrd="1" destOrd="0" presId="urn:microsoft.com/office/officeart/2005/8/layout/hierarchy5"/>
    <dgm:cxn modelId="{D90ACAFE-D880-49FC-A4F4-66A27B6DA4FF}" type="presParOf" srcId="{C9D4C92C-F58F-4DDD-A41F-DE9CC63F0BBB}" destId="{DD37461E-16C9-4825-942D-5002F4033D5C}" srcOrd="0" destOrd="0" presId="urn:microsoft.com/office/officeart/2005/8/layout/hierarchy5"/>
    <dgm:cxn modelId="{44F753FF-86D0-4C93-A4D9-D199FAC814D3}" type="presParOf" srcId="{DD37461E-16C9-4825-942D-5002F4033D5C}" destId="{9D7F3FBE-2760-4E9B-9A5A-C8BFD362F42E}" srcOrd="0" destOrd="0" presId="urn:microsoft.com/office/officeart/2005/8/layout/hierarchy5"/>
    <dgm:cxn modelId="{72D27871-3522-45D9-ACD6-2CA30A1A044E}" type="presParOf" srcId="{C9D4C92C-F58F-4DDD-A41F-DE9CC63F0BBB}" destId="{6ED5D70B-1D1E-46A1-81A8-E5D6F1AA1D52}" srcOrd="1" destOrd="0" presId="urn:microsoft.com/office/officeart/2005/8/layout/hierarchy5"/>
    <dgm:cxn modelId="{692DD2DA-7B12-4E76-879C-3D74078D1C65}" type="presParOf" srcId="{6ED5D70B-1D1E-46A1-81A8-E5D6F1AA1D52}" destId="{F434345E-07BD-4879-8180-ABC62EA80215}" srcOrd="0" destOrd="0" presId="urn:microsoft.com/office/officeart/2005/8/layout/hierarchy5"/>
    <dgm:cxn modelId="{6F53C282-D3B9-446B-843A-4721352782C6}" type="presParOf" srcId="{6ED5D70B-1D1E-46A1-81A8-E5D6F1AA1D52}" destId="{7A253197-22DF-43D7-B5FC-1C3FE42050C6}" srcOrd="1" destOrd="0" presId="urn:microsoft.com/office/officeart/2005/8/layout/hierarchy5"/>
    <dgm:cxn modelId="{45E1E8F0-ECF1-42D6-A1D4-255A5B7CC78F}" type="presParOf" srcId="{C9D4C92C-F58F-4DDD-A41F-DE9CC63F0BBB}" destId="{13233494-A242-49B4-9771-4EA8827A27A0}" srcOrd="2" destOrd="0" presId="urn:microsoft.com/office/officeart/2005/8/layout/hierarchy5"/>
    <dgm:cxn modelId="{3CBCCC9D-9093-4557-843A-C25AD3FBE986}" type="presParOf" srcId="{13233494-A242-49B4-9771-4EA8827A27A0}" destId="{0A867C57-E5C7-4A86-94F0-9FFE0201BCB3}" srcOrd="0" destOrd="0" presId="urn:microsoft.com/office/officeart/2005/8/layout/hierarchy5"/>
    <dgm:cxn modelId="{AF0A66B7-B065-4ECB-98D7-FE72AC5DEA4F}" type="presParOf" srcId="{C9D4C92C-F58F-4DDD-A41F-DE9CC63F0BBB}" destId="{4316294F-4E3A-48FE-9126-9E5181078361}" srcOrd="3" destOrd="0" presId="urn:microsoft.com/office/officeart/2005/8/layout/hierarchy5"/>
    <dgm:cxn modelId="{6CF65524-0DE9-4543-AA4F-D8CC7E4FAB1B}" type="presParOf" srcId="{4316294F-4E3A-48FE-9126-9E5181078361}" destId="{149AE0F6-F143-4134-85E6-F9DA5B3BCE56}" srcOrd="0" destOrd="0" presId="urn:microsoft.com/office/officeart/2005/8/layout/hierarchy5"/>
    <dgm:cxn modelId="{C59729E4-F475-483E-A9C4-1FEFF7C03F2B}" type="presParOf" srcId="{4316294F-4E3A-48FE-9126-9E5181078361}" destId="{876FFE3E-A5DF-4979-855E-5CA70E8C240E}" srcOrd="1" destOrd="0" presId="urn:microsoft.com/office/officeart/2005/8/layout/hierarchy5"/>
    <dgm:cxn modelId="{E6398E84-35DE-472C-B0D3-1145A5BE67C8}" type="presParOf" srcId="{C9D4C92C-F58F-4DDD-A41F-DE9CC63F0BBB}" destId="{EB004F0F-E050-478A-A4A5-E04A68F2AC81}" srcOrd="4" destOrd="0" presId="urn:microsoft.com/office/officeart/2005/8/layout/hierarchy5"/>
    <dgm:cxn modelId="{084EC404-A0DD-4690-9089-BB5A5DE5594B}" type="presParOf" srcId="{EB004F0F-E050-478A-A4A5-E04A68F2AC81}" destId="{8CFB303F-0F28-4226-8C88-68947BEB3E23}" srcOrd="0" destOrd="0" presId="urn:microsoft.com/office/officeart/2005/8/layout/hierarchy5"/>
    <dgm:cxn modelId="{B65529D3-325B-49D4-986B-21A6D3007048}" type="presParOf" srcId="{C9D4C92C-F58F-4DDD-A41F-DE9CC63F0BBB}" destId="{B7C4FE11-F6B1-40AA-B590-5A54D2A7785D}" srcOrd="5" destOrd="0" presId="urn:microsoft.com/office/officeart/2005/8/layout/hierarchy5"/>
    <dgm:cxn modelId="{25850702-AD71-4EC9-9040-D1A89216723A}" type="presParOf" srcId="{B7C4FE11-F6B1-40AA-B590-5A54D2A7785D}" destId="{5186D76D-1A2C-493E-9DBD-D2E81ADDD2BF}" srcOrd="0" destOrd="0" presId="urn:microsoft.com/office/officeart/2005/8/layout/hierarchy5"/>
    <dgm:cxn modelId="{769B7C13-7782-41AB-A605-96483A08C7A2}" type="presParOf" srcId="{B7C4FE11-F6B1-40AA-B590-5A54D2A7785D}" destId="{B7951225-2592-4CAA-BE05-1D5EC9E88E35}" srcOrd="1" destOrd="0" presId="urn:microsoft.com/office/officeart/2005/8/layout/hierarchy5"/>
    <dgm:cxn modelId="{5DF0654B-2286-43EB-88A3-A228AD44A9B7}" type="presParOf" srcId="{C9D4C92C-F58F-4DDD-A41F-DE9CC63F0BBB}" destId="{667D3810-BD1D-4CA7-861C-3B7A067AC23A}" srcOrd="6" destOrd="0" presId="urn:microsoft.com/office/officeart/2005/8/layout/hierarchy5"/>
    <dgm:cxn modelId="{FAF0E5F5-F05D-4A59-B97C-1B50AD421F86}" type="presParOf" srcId="{667D3810-BD1D-4CA7-861C-3B7A067AC23A}" destId="{E9C4DBCD-4A19-4B40-87B3-285D596788AB}" srcOrd="0" destOrd="0" presId="urn:microsoft.com/office/officeart/2005/8/layout/hierarchy5"/>
    <dgm:cxn modelId="{A47CB118-514C-4F14-99D9-55FC760FF821}" type="presParOf" srcId="{C9D4C92C-F58F-4DDD-A41F-DE9CC63F0BBB}" destId="{0BE64B03-97E5-4B2E-95D8-1A027735DE55}" srcOrd="7" destOrd="0" presId="urn:microsoft.com/office/officeart/2005/8/layout/hierarchy5"/>
    <dgm:cxn modelId="{30ABD9DE-7A94-4284-80CB-5FF91136138A}" type="presParOf" srcId="{0BE64B03-97E5-4B2E-95D8-1A027735DE55}" destId="{020F7B33-C5A6-46ED-8798-AD6A665C8DAC}" srcOrd="0" destOrd="0" presId="urn:microsoft.com/office/officeart/2005/8/layout/hierarchy5"/>
    <dgm:cxn modelId="{1EC7AAC9-F399-4B5D-8DA3-D436E4645AB5}" type="presParOf" srcId="{0BE64B03-97E5-4B2E-95D8-1A027735DE55}" destId="{7D5FA337-2781-47D3-AFBA-58F0EE5FBB8C}" srcOrd="1" destOrd="0" presId="urn:microsoft.com/office/officeart/2005/8/layout/hierarchy5"/>
    <dgm:cxn modelId="{B358D481-3C7D-4E51-A0C1-38B126EDDBD4}" type="presParOf" srcId="{CE054C0E-17AB-4625-8C81-FB9C031DD4EE}" destId="{BE64E252-2D04-4851-ABB3-47BD040408D6}" srcOrd="1" destOrd="0" presId="urn:microsoft.com/office/officeart/2005/8/layout/hierarchy5"/>
    <dgm:cxn modelId="{7B1A5E53-BD53-4271-9B40-49E1F30640F0}" type="presParOf" srcId="{BE64E252-2D04-4851-ABB3-47BD040408D6}" destId="{E8B05376-6D7F-4D40-A975-4AC2E2613A8B}" srcOrd="0" destOrd="0" presId="urn:microsoft.com/office/officeart/2005/8/layout/hierarchy5"/>
    <dgm:cxn modelId="{251E041F-AFA8-4802-BF91-CF56E4DD9BB5}" type="presParOf" srcId="{E8B05376-6D7F-4D40-A975-4AC2E2613A8B}" destId="{04BDCCD4-6726-43D5-9FD2-7C72BFAC0A45}" srcOrd="0" destOrd="0" presId="urn:microsoft.com/office/officeart/2005/8/layout/hierarchy5"/>
    <dgm:cxn modelId="{2EEDBB6E-D3CD-4643-B0BB-E9AC4B13CB05}" type="presParOf" srcId="{E8B05376-6D7F-4D40-A975-4AC2E2613A8B}" destId="{906F7EFE-C4BC-48FA-BA8E-3FA78F545953}" srcOrd="1" destOrd="0" presId="urn:microsoft.com/office/officeart/2005/8/layout/hierarchy5"/>
    <dgm:cxn modelId="{2227CAA6-CEF2-41FD-88B4-C5AFC1AC3B04}" type="presParOf" srcId="{BE64E252-2D04-4851-ABB3-47BD040408D6}" destId="{A8E78202-AEEB-4BFB-901C-23D07509A9B2}" srcOrd="1" destOrd="0" presId="urn:microsoft.com/office/officeart/2005/8/layout/hierarchy5"/>
    <dgm:cxn modelId="{31EB5C36-398C-44B8-A891-7B68C0D7CF26}" type="presParOf" srcId="{A8E78202-AEEB-4BFB-901C-23D07509A9B2}" destId="{2CBBFBEE-E0AF-49BB-AC0D-6C47AFF2FBAF}" srcOrd="0" destOrd="0" presId="urn:microsoft.com/office/officeart/2005/8/layout/hierarchy5"/>
    <dgm:cxn modelId="{DBEA06C2-764B-4C2E-B917-83FA95B41D54}" type="presParOf" srcId="{BE64E252-2D04-4851-ABB3-47BD040408D6}" destId="{5B63C49E-73F9-44A9-98F4-51EBBBFF64BA}" srcOrd="2" destOrd="0" presId="urn:microsoft.com/office/officeart/2005/8/layout/hierarchy5"/>
    <dgm:cxn modelId="{4C32CF0C-7901-4D33-B9CF-6F76F4C1984C}" type="presParOf" srcId="{5B63C49E-73F9-44A9-98F4-51EBBBFF64BA}" destId="{0BFBEC64-80AB-425D-8B7A-3096C3C190E4}" srcOrd="0" destOrd="0" presId="urn:microsoft.com/office/officeart/2005/8/layout/hierarchy5"/>
    <dgm:cxn modelId="{4D1CF687-8545-4A6D-8DBE-89C5852D6209}" type="presParOf" srcId="{5B63C49E-73F9-44A9-98F4-51EBBBFF64BA}" destId="{146DD520-2E61-49AF-9CB7-A9B2309D9520}" srcOrd="1" destOrd="0" presId="urn:microsoft.com/office/officeart/2005/8/layout/hierarchy5"/>
    <dgm:cxn modelId="{99B3FD9C-43C8-4CAB-BE95-54C3FE5A8370}" type="presParOf" srcId="{BE64E252-2D04-4851-ABB3-47BD040408D6}" destId="{A91B7C2E-78B4-4E08-9098-797EDA06906B}" srcOrd="3" destOrd="0" presId="urn:microsoft.com/office/officeart/2005/8/layout/hierarchy5"/>
    <dgm:cxn modelId="{D4866848-F0EC-49BD-AD85-F21DC357A045}" type="presParOf" srcId="{A91B7C2E-78B4-4E08-9098-797EDA06906B}" destId="{09BB5004-B40D-465A-843D-E01E721733E8}" srcOrd="0" destOrd="0" presId="urn:microsoft.com/office/officeart/2005/8/layout/hierarchy5"/>
    <dgm:cxn modelId="{611235AA-DF69-4424-A192-CCFF67142315}" type="presParOf" srcId="{BE64E252-2D04-4851-ABB3-47BD040408D6}" destId="{57FF8891-331A-4351-A4D4-73B299E4A188}" srcOrd="4" destOrd="0" presId="urn:microsoft.com/office/officeart/2005/8/layout/hierarchy5"/>
    <dgm:cxn modelId="{24387364-91BF-499D-9AB9-A135274DF06B}" type="presParOf" srcId="{57FF8891-331A-4351-A4D4-73B299E4A188}" destId="{23114B95-3A8B-49D3-8626-6493DBE3D385}" srcOrd="0" destOrd="0" presId="urn:microsoft.com/office/officeart/2005/8/layout/hierarchy5"/>
    <dgm:cxn modelId="{8CC99401-01C7-4651-97C8-F889819889CA}" type="presParOf" srcId="{57FF8891-331A-4351-A4D4-73B299E4A188}" destId="{FD2F8673-8C42-418E-960B-F00791F9BDE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1EC523-72DF-499C-A148-5ED5260EC0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BBA549-1256-4142-BD08-31DDE521488A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ассигнования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E09FC3-8A38-4605-9C7A-2A4587D2FBC6}" type="parTrans" cxnId="{0B21EFD8-7EE7-4A2B-9A06-42A6174387A7}">
      <dgm:prSet/>
      <dgm:spPr/>
      <dgm:t>
        <a:bodyPr/>
        <a:lstStyle/>
        <a:p>
          <a:endParaRPr lang="ru-RU" sz="1800"/>
        </a:p>
      </dgm:t>
    </dgm:pt>
    <dgm:pt modelId="{05D7075E-BD95-4965-BEB4-7310F4D1F98F}" type="sibTrans" cxnId="{0B21EFD8-7EE7-4A2B-9A06-42A6174387A7}">
      <dgm:prSet/>
      <dgm:spPr/>
      <dgm:t>
        <a:bodyPr/>
        <a:lstStyle/>
        <a:p>
          <a:endParaRPr lang="ru-RU" sz="1800"/>
        </a:p>
      </dgm:t>
    </dgm:pt>
    <dgm:pt modelId="{F7922D32-DE2D-45FE-B0C3-9E68CDF9DAE2}">
      <dgm:prSet custT="1"/>
      <dgm:spPr>
        <a:solidFill>
          <a:schemeClr val="bg2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обязательства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AE2062-B4F1-40A8-BD92-D9B92455E0D4}" type="parTrans" cxnId="{C70B54D5-40BF-4583-BEAF-0EE45BF96495}">
      <dgm:prSet/>
      <dgm:spPr/>
      <dgm:t>
        <a:bodyPr/>
        <a:lstStyle/>
        <a:p>
          <a:endParaRPr lang="ru-RU" sz="1800"/>
        </a:p>
      </dgm:t>
    </dgm:pt>
    <dgm:pt modelId="{9E91D812-9DB9-47D3-ABE9-86CC406EFFF1}" type="sibTrans" cxnId="{C70B54D5-40BF-4583-BEAF-0EE45BF96495}">
      <dgm:prSet/>
      <dgm:spPr/>
      <dgm:t>
        <a:bodyPr/>
        <a:lstStyle/>
        <a:p>
          <a:endParaRPr lang="ru-RU" sz="1800"/>
        </a:p>
      </dgm:t>
    </dgm:pt>
    <dgm:pt modelId="{B721AA6F-33B7-4875-8B7F-7C3F186D7765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Расходные обязательства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0AA1B3-0156-40E7-ACD6-FC2B40AE64D0}" type="parTrans" cxnId="{99B305EA-05D6-415B-B915-1EB856EF674C}">
      <dgm:prSet/>
      <dgm:spPr/>
      <dgm:t>
        <a:bodyPr/>
        <a:lstStyle/>
        <a:p>
          <a:endParaRPr lang="ru-RU" sz="1800"/>
        </a:p>
      </dgm:t>
    </dgm:pt>
    <dgm:pt modelId="{534C2233-DEC0-4535-BD4F-CC4588B7D8B4}" type="sibTrans" cxnId="{99B305EA-05D6-415B-B915-1EB856EF674C}">
      <dgm:prSet/>
      <dgm:spPr/>
      <dgm:t>
        <a:bodyPr/>
        <a:lstStyle/>
        <a:p>
          <a:endParaRPr lang="ru-RU" sz="1800"/>
        </a:p>
      </dgm:t>
    </dgm:pt>
    <dgm:pt modelId="{9AFA7B54-E970-4547-A067-521998D3A79A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35BF197-D930-42FD-98DE-875FBBC270AD}" type="parTrans" cxnId="{90D5FC0F-1087-4CBC-A028-4274B21041C5}">
      <dgm:prSet/>
      <dgm:spPr/>
      <dgm:t>
        <a:bodyPr/>
        <a:lstStyle/>
        <a:p>
          <a:endParaRPr lang="ru-RU" sz="1800"/>
        </a:p>
      </dgm:t>
    </dgm:pt>
    <dgm:pt modelId="{546FD4CB-9CEB-46C1-A375-D7DC2BED4C92}" type="sibTrans" cxnId="{90D5FC0F-1087-4CBC-A028-4274B21041C5}">
      <dgm:prSet/>
      <dgm:spPr/>
      <dgm:t>
        <a:bodyPr/>
        <a:lstStyle/>
        <a:p>
          <a:endParaRPr lang="ru-RU" sz="1800"/>
        </a:p>
      </dgm:t>
    </dgm:pt>
    <dgm:pt modelId="{0CD22389-8E01-4A7F-A08A-6ED98F45B7A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0159D75-4851-4AB4-8D96-079BC9AC332F}" type="parTrans" cxnId="{DA2276E6-CBF1-44A4-8EF4-B12DA03288BD}">
      <dgm:prSet/>
      <dgm:spPr/>
      <dgm:t>
        <a:bodyPr/>
        <a:lstStyle/>
        <a:p>
          <a:endParaRPr lang="ru-RU" sz="1800"/>
        </a:p>
      </dgm:t>
    </dgm:pt>
    <dgm:pt modelId="{D765E9F5-567F-44BA-9EBD-F334B0B2172A}" type="sibTrans" cxnId="{DA2276E6-CBF1-44A4-8EF4-B12DA03288BD}">
      <dgm:prSet/>
      <dgm:spPr/>
      <dgm:t>
        <a:bodyPr/>
        <a:lstStyle/>
        <a:p>
          <a:endParaRPr lang="ru-RU" sz="1800"/>
        </a:p>
      </dgm:t>
    </dgm:pt>
    <dgm:pt modelId="{602124D5-5C12-406B-9154-76535DE7CF7B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отношения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112C72-5D8D-47D7-BDFF-63334AC7BC7B}" type="parTrans" cxnId="{22C534A2-A913-4D25-9320-DA3698CC1E35}">
      <dgm:prSet/>
      <dgm:spPr/>
      <dgm:t>
        <a:bodyPr/>
        <a:lstStyle/>
        <a:p>
          <a:endParaRPr lang="ru-RU" sz="1800"/>
        </a:p>
      </dgm:t>
    </dgm:pt>
    <dgm:pt modelId="{436AED5A-CA1F-468A-ACCA-73B2CDA99FD0}" type="sibTrans" cxnId="{22C534A2-A913-4D25-9320-DA3698CC1E35}">
      <dgm:prSet/>
      <dgm:spPr/>
      <dgm:t>
        <a:bodyPr/>
        <a:lstStyle/>
        <a:p>
          <a:endParaRPr lang="ru-RU" sz="1800"/>
        </a:p>
      </dgm:t>
    </dgm:pt>
    <dgm:pt modelId="{D2BE6887-279B-474F-B6A8-A3CE9663637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485597-3610-415C-B085-BC61EBACFDA8}" type="parTrans" cxnId="{7321141E-7E24-4E83-9553-9F1D0B9246BD}">
      <dgm:prSet/>
      <dgm:spPr/>
      <dgm:t>
        <a:bodyPr/>
        <a:lstStyle/>
        <a:p>
          <a:endParaRPr lang="ru-RU" sz="1800"/>
        </a:p>
      </dgm:t>
    </dgm:pt>
    <dgm:pt modelId="{DE3DE35B-1027-4476-AFD1-D12469E756EF}" type="sibTrans" cxnId="{7321141E-7E24-4E83-9553-9F1D0B9246BD}">
      <dgm:prSet/>
      <dgm:spPr/>
      <dgm:t>
        <a:bodyPr/>
        <a:lstStyle/>
        <a:p>
          <a:endParaRPr lang="ru-RU" sz="1800"/>
        </a:p>
      </dgm:t>
    </dgm:pt>
    <dgm:pt modelId="{308C203C-CB51-4981-9A15-D8E194FF3DC9}">
      <dgm:prSet phldrT="[Текст]"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5BC925-36BC-4934-BC39-D86ED997CF66}" type="parTrans" cxnId="{5911FAA5-85A9-45EE-87D2-A94EB304B43A}">
      <dgm:prSet/>
      <dgm:spPr/>
      <dgm:t>
        <a:bodyPr/>
        <a:lstStyle/>
        <a:p>
          <a:endParaRPr lang="ru-RU" sz="1800"/>
        </a:p>
      </dgm:t>
    </dgm:pt>
    <dgm:pt modelId="{DEDC5554-3EFF-4404-8C8C-3052740AD577}" type="sibTrans" cxnId="{5911FAA5-85A9-45EE-87D2-A94EB304B43A}">
      <dgm:prSet/>
      <dgm:spPr/>
      <dgm:t>
        <a:bodyPr/>
        <a:lstStyle/>
        <a:p>
          <a:endParaRPr lang="ru-RU" sz="1800"/>
        </a:p>
      </dgm:t>
    </dgm:pt>
    <dgm:pt modelId="{294854D2-BBEF-48EB-BE22-883CFF87099F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9E2817B-6AEF-463C-94D4-4EFAE269E789}" type="parTrans" cxnId="{7A4B30A7-E001-4DFF-8A69-EDB43A1307C0}">
      <dgm:prSet/>
      <dgm:spPr/>
      <dgm:t>
        <a:bodyPr/>
        <a:lstStyle/>
        <a:p>
          <a:endParaRPr lang="ru-RU" sz="1800"/>
        </a:p>
      </dgm:t>
    </dgm:pt>
    <dgm:pt modelId="{F2518749-CE04-4CC0-8C59-F7740F179A75}" type="sibTrans" cxnId="{7A4B30A7-E001-4DFF-8A69-EDB43A1307C0}">
      <dgm:prSet/>
      <dgm:spPr/>
      <dgm:t>
        <a:bodyPr/>
        <a:lstStyle/>
        <a:p>
          <a:endParaRPr lang="ru-RU" sz="1800"/>
        </a:p>
      </dgm:t>
    </dgm:pt>
    <dgm:pt modelId="{91399181-751A-402F-938F-A45A4B8CB472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DF38496-56B1-4B7C-8FD6-E1FB41653231}" type="parTrans" cxnId="{6C18373F-9011-49AF-81C3-6D63E7B946DA}">
      <dgm:prSet/>
      <dgm:spPr/>
      <dgm:t>
        <a:bodyPr/>
        <a:lstStyle/>
        <a:p>
          <a:endParaRPr lang="ru-RU" sz="1800"/>
        </a:p>
      </dgm:t>
    </dgm:pt>
    <dgm:pt modelId="{DD2119D4-2E35-4F6A-A668-BF3277D93899}" type="sibTrans" cxnId="{6C18373F-9011-49AF-81C3-6D63E7B946DA}">
      <dgm:prSet/>
      <dgm:spPr/>
      <dgm:t>
        <a:bodyPr/>
        <a:lstStyle/>
        <a:p>
          <a:endParaRPr lang="ru-RU" sz="1800"/>
        </a:p>
      </dgm:t>
    </dgm:pt>
    <dgm:pt modelId="{5988E49B-2269-4E78-A809-EC47AAB486CE}" type="pres">
      <dgm:prSet presAssocID="{941EC523-72DF-499C-A148-5ED5260EC0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909FC8-947C-4374-AFBB-053AF98C35C1}" type="pres">
      <dgm:prSet presAssocID="{38BBA549-1256-4142-BD08-31DDE521488A}" presName="parentLin" presStyleCnt="0"/>
      <dgm:spPr/>
    </dgm:pt>
    <dgm:pt modelId="{60457D84-13DA-43CB-9959-68A3C91FF19B}" type="pres">
      <dgm:prSet presAssocID="{38BBA549-1256-4142-BD08-31DDE521488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136A079-7223-4F54-9ABD-D5EFD19EF641}" type="pres">
      <dgm:prSet presAssocID="{38BBA549-1256-4142-BD08-31DDE521488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2E8B6-B27D-415D-B641-0BB8A685481D}" type="pres">
      <dgm:prSet presAssocID="{38BBA549-1256-4142-BD08-31DDE521488A}" presName="negativeSpace" presStyleCnt="0"/>
      <dgm:spPr/>
    </dgm:pt>
    <dgm:pt modelId="{8082A37C-B798-45DA-AE16-6DDB510DAD18}" type="pres">
      <dgm:prSet presAssocID="{38BBA549-1256-4142-BD08-31DDE521488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6B3C9-D70C-4C9D-A4A8-DCB823437C39}" type="pres">
      <dgm:prSet presAssocID="{05D7075E-BD95-4965-BEB4-7310F4D1F98F}" presName="spaceBetweenRectangles" presStyleCnt="0"/>
      <dgm:spPr/>
    </dgm:pt>
    <dgm:pt modelId="{A824BC02-22C1-42A6-AAD4-B414D21062A9}" type="pres">
      <dgm:prSet presAssocID="{F7922D32-DE2D-45FE-B0C3-9E68CDF9DAE2}" presName="parentLin" presStyleCnt="0"/>
      <dgm:spPr/>
    </dgm:pt>
    <dgm:pt modelId="{E1DDF1E1-D24C-4583-BD4B-F2E067BACB6A}" type="pres">
      <dgm:prSet presAssocID="{F7922D32-DE2D-45FE-B0C3-9E68CDF9DAE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8C810FE-5443-416C-8CCF-7AB6BD787957}" type="pres">
      <dgm:prSet presAssocID="{F7922D32-DE2D-45FE-B0C3-9E68CDF9DAE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25E8E-BECB-4C1F-A1EE-F00933DA4120}" type="pres">
      <dgm:prSet presAssocID="{F7922D32-DE2D-45FE-B0C3-9E68CDF9DAE2}" presName="negativeSpace" presStyleCnt="0"/>
      <dgm:spPr/>
    </dgm:pt>
    <dgm:pt modelId="{EB7C7B22-66EB-425A-88E2-CED41C7DB6A1}" type="pres">
      <dgm:prSet presAssocID="{F7922D32-DE2D-45FE-B0C3-9E68CDF9DAE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F0A2F-902F-4385-AF05-D239FDF0E652}" type="pres">
      <dgm:prSet presAssocID="{9E91D812-9DB9-47D3-ABE9-86CC406EFFF1}" presName="spaceBetweenRectangles" presStyleCnt="0"/>
      <dgm:spPr/>
    </dgm:pt>
    <dgm:pt modelId="{EC5E5E97-7389-49F3-8F80-5F7512D31412}" type="pres">
      <dgm:prSet presAssocID="{B721AA6F-33B7-4875-8B7F-7C3F186D7765}" presName="parentLin" presStyleCnt="0"/>
      <dgm:spPr/>
    </dgm:pt>
    <dgm:pt modelId="{766D99F6-1B16-4DF6-95F7-2160B4EE42C5}" type="pres">
      <dgm:prSet presAssocID="{B721AA6F-33B7-4875-8B7F-7C3F186D776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F545271-BD9A-4D67-AE31-BA9561DB321B}" type="pres">
      <dgm:prSet presAssocID="{B721AA6F-33B7-4875-8B7F-7C3F186D77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C1AAB-C12F-4F72-9F02-049B70CD8158}" type="pres">
      <dgm:prSet presAssocID="{B721AA6F-33B7-4875-8B7F-7C3F186D7765}" presName="negativeSpace" presStyleCnt="0"/>
      <dgm:spPr/>
    </dgm:pt>
    <dgm:pt modelId="{3A2B25F1-2C4A-4163-9B52-13630B223E20}" type="pres">
      <dgm:prSet presAssocID="{B721AA6F-33B7-4875-8B7F-7C3F186D776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4A87C-802C-4D9F-A2A0-0FE9B9FC94D2}" type="pres">
      <dgm:prSet presAssocID="{534C2233-DEC0-4535-BD4F-CC4588B7D8B4}" presName="spaceBetweenRectangles" presStyleCnt="0"/>
      <dgm:spPr/>
    </dgm:pt>
    <dgm:pt modelId="{F6E56E5A-D62C-494E-954C-7014349C89A6}" type="pres">
      <dgm:prSet presAssocID="{602124D5-5C12-406B-9154-76535DE7CF7B}" presName="parentLin" presStyleCnt="0"/>
      <dgm:spPr/>
    </dgm:pt>
    <dgm:pt modelId="{804D3FA2-2F57-4AE3-B7A1-CD674FEBEB67}" type="pres">
      <dgm:prSet presAssocID="{602124D5-5C12-406B-9154-76535DE7CF7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0863E6A-F664-4BA8-9CD4-E559393CCA2B}" type="pres">
      <dgm:prSet presAssocID="{602124D5-5C12-406B-9154-76535DE7CF7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6ABB5-AF88-4C25-8C05-64FA69A62B26}" type="pres">
      <dgm:prSet presAssocID="{602124D5-5C12-406B-9154-76535DE7CF7B}" presName="negativeSpace" presStyleCnt="0"/>
      <dgm:spPr/>
    </dgm:pt>
    <dgm:pt modelId="{AAEC0A53-03C8-460F-B823-6A7393C1D197}" type="pres">
      <dgm:prSet presAssocID="{602124D5-5C12-406B-9154-76535DE7CF7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A31D-EB39-44AA-B385-A41836D9F05D}" type="pres">
      <dgm:prSet presAssocID="{436AED5A-CA1F-468A-ACCA-73B2CDA99FD0}" presName="spaceBetweenRectangles" presStyleCnt="0"/>
      <dgm:spPr/>
    </dgm:pt>
    <dgm:pt modelId="{8835E383-915C-4690-AEEA-1FF2B670AF91}" type="pres">
      <dgm:prSet presAssocID="{308C203C-CB51-4981-9A15-D8E194FF3DC9}" presName="parentLin" presStyleCnt="0"/>
      <dgm:spPr/>
    </dgm:pt>
    <dgm:pt modelId="{1D0E7649-BA37-4825-99B0-229465D0F9CD}" type="pres">
      <dgm:prSet presAssocID="{308C203C-CB51-4981-9A15-D8E194FF3DC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262AD88-2815-4ADE-963F-3EF928BA2B7C}" type="pres">
      <dgm:prSet presAssocID="{308C203C-CB51-4981-9A15-D8E194FF3DC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014C8-79A0-4205-A116-9235C5AFBA45}" type="pres">
      <dgm:prSet presAssocID="{308C203C-CB51-4981-9A15-D8E194FF3DC9}" presName="negativeSpace" presStyleCnt="0"/>
      <dgm:spPr/>
    </dgm:pt>
    <dgm:pt modelId="{1AD418AB-69E8-42EF-955C-3B6C979EFFF1}" type="pres">
      <dgm:prSet presAssocID="{308C203C-CB51-4981-9A15-D8E194FF3DC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20382C-A376-409C-9CCE-A7BFD7438667}" type="presOf" srcId="{B721AA6F-33B7-4875-8B7F-7C3F186D7765}" destId="{766D99F6-1B16-4DF6-95F7-2160B4EE42C5}" srcOrd="0" destOrd="0" presId="urn:microsoft.com/office/officeart/2005/8/layout/list1"/>
    <dgm:cxn modelId="{7E051A5F-BED7-4037-9907-2925A57202CC}" type="presOf" srcId="{602124D5-5C12-406B-9154-76535DE7CF7B}" destId="{804D3FA2-2F57-4AE3-B7A1-CD674FEBEB67}" srcOrd="0" destOrd="0" presId="urn:microsoft.com/office/officeart/2005/8/layout/list1"/>
    <dgm:cxn modelId="{808ABA1E-DB64-4A13-9745-352A33FABDDD}" type="presOf" srcId="{38BBA549-1256-4142-BD08-31DDE521488A}" destId="{60457D84-13DA-43CB-9959-68A3C91FF19B}" srcOrd="0" destOrd="0" presId="urn:microsoft.com/office/officeart/2005/8/layout/list1"/>
    <dgm:cxn modelId="{22C534A2-A913-4D25-9320-DA3698CC1E35}" srcId="{941EC523-72DF-499C-A148-5ED5260EC002}" destId="{602124D5-5C12-406B-9154-76535DE7CF7B}" srcOrd="3" destOrd="0" parTransId="{5C112C72-5D8D-47D7-BDFF-63334AC7BC7B}" sibTransId="{436AED5A-CA1F-468A-ACCA-73B2CDA99FD0}"/>
    <dgm:cxn modelId="{5D818FE8-4F1E-42A2-B6F4-746A38BB4369}" type="presOf" srcId="{9AFA7B54-E970-4547-A067-521998D3A79A}" destId="{8082A37C-B798-45DA-AE16-6DDB510DAD18}" srcOrd="0" destOrd="0" presId="urn:microsoft.com/office/officeart/2005/8/layout/list1"/>
    <dgm:cxn modelId="{90D5FC0F-1087-4CBC-A028-4274B21041C5}" srcId="{38BBA549-1256-4142-BD08-31DDE521488A}" destId="{9AFA7B54-E970-4547-A067-521998D3A79A}" srcOrd="0" destOrd="0" parTransId="{535BF197-D930-42FD-98DE-875FBBC270AD}" sibTransId="{546FD4CB-9CEB-46C1-A375-D7DC2BED4C92}"/>
    <dgm:cxn modelId="{EFDCD59E-5FCB-4AA3-B61D-7E46B00486D0}" type="presOf" srcId="{294854D2-BBEF-48EB-BE22-883CFF87099F}" destId="{AAEC0A53-03C8-460F-B823-6A7393C1D197}" srcOrd="0" destOrd="0" presId="urn:microsoft.com/office/officeart/2005/8/layout/list1"/>
    <dgm:cxn modelId="{7321141E-7E24-4E83-9553-9F1D0B9246BD}" srcId="{B721AA6F-33B7-4875-8B7F-7C3F186D7765}" destId="{D2BE6887-279B-474F-B6A8-A3CE96636373}" srcOrd="0" destOrd="0" parTransId="{3A485597-3610-415C-B085-BC61EBACFDA8}" sibTransId="{DE3DE35B-1027-4476-AFD1-D12469E756EF}"/>
    <dgm:cxn modelId="{2FBA5B98-91C6-4490-8E06-9821885D7BBE}" type="presOf" srcId="{308C203C-CB51-4981-9A15-D8E194FF3DC9}" destId="{1D0E7649-BA37-4825-99B0-229465D0F9CD}" srcOrd="0" destOrd="0" presId="urn:microsoft.com/office/officeart/2005/8/layout/list1"/>
    <dgm:cxn modelId="{90718357-3A82-4719-BE36-4E13A075014B}" type="presOf" srcId="{38BBA549-1256-4142-BD08-31DDE521488A}" destId="{1136A079-7223-4F54-9ABD-D5EFD19EF641}" srcOrd="1" destOrd="0" presId="urn:microsoft.com/office/officeart/2005/8/layout/list1"/>
    <dgm:cxn modelId="{B98A6F1C-E86B-4F82-85A2-B5A29B4BF737}" type="presOf" srcId="{602124D5-5C12-406B-9154-76535DE7CF7B}" destId="{60863E6A-F664-4BA8-9CD4-E559393CCA2B}" srcOrd="1" destOrd="0" presId="urn:microsoft.com/office/officeart/2005/8/layout/list1"/>
    <dgm:cxn modelId="{6C18373F-9011-49AF-81C3-6D63E7B946DA}" srcId="{308C203C-CB51-4981-9A15-D8E194FF3DC9}" destId="{91399181-751A-402F-938F-A45A4B8CB472}" srcOrd="0" destOrd="0" parTransId="{6DF38496-56B1-4B7C-8FD6-E1FB41653231}" sibTransId="{DD2119D4-2E35-4F6A-A668-BF3277D93899}"/>
    <dgm:cxn modelId="{D527C628-2D79-4CC1-8148-38A861150346}" type="presOf" srcId="{F7922D32-DE2D-45FE-B0C3-9E68CDF9DAE2}" destId="{38C810FE-5443-416C-8CCF-7AB6BD787957}" srcOrd="1" destOrd="0" presId="urn:microsoft.com/office/officeart/2005/8/layout/list1"/>
    <dgm:cxn modelId="{1827BDA9-4556-4BF5-AED1-774CA339A58A}" type="presOf" srcId="{0CD22389-8E01-4A7F-A08A-6ED98F45B7A6}" destId="{EB7C7B22-66EB-425A-88E2-CED41C7DB6A1}" srcOrd="0" destOrd="0" presId="urn:microsoft.com/office/officeart/2005/8/layout/list1"/>
    <dgm:cxn modelId="{220A74FE-8336-4FE4-8ACA-BEEA311C0265}" type="presOf" srcId="{91399181-751A-402F-938F-A45A4B8CB472}" destId="{1AD418AB-69E8-42EF-955C-3B6C979EFFF1}" srcOrd="0" destOrd="0" presId="urn:microsoft.com/office/officeart/2005/8/layout/list1"/>
    <dgm:cxn modelId="{5911FAA5-85A9-45EE-87D2-A94EB304B43A}" srcId="{941EC523-72DF-499C-A148-5ED5260EC002}" destId="{308C203C-CB51-4981-9A15-D8E194FF3DC9}" srcOrd="4" destOrd="0" parTransId="{325BC925-36BC-4934-BC39-D86ED997CF66}" sibTransId="{DEDC5554-3EFF-4404-8C8C-3052740AD577}"/>
    <dgm:cxn modelId="{C70B54D5-40BF-4583-BEAF-0EE45BF96495}" srcId="{941EC523-72DF-499C-A148-5ED5260EC002}" destId="{F7922D32-DE2D-45FE-B0C3-9E68CDF9DAE2}" srcOrd="1" destOrd="0" parTransId="{A9AE2062-B4F1-40A8-BD92-D9B92455E0D4}" sibTransId="{9E91D812-9DB9-47D3-ABE9-86CC406EFFF1}"/>
    <dgm:cxn modelId="{F1E8B7A7-7546-4180-82B5-5415D9C86CC3}" type="presOf" srcId="{941EC523-72DF-499C-A148-5ED5260EC002}" destId="{5988E49B-2269-4E78-A809-EC47AAB486CE}" srcOrd="0" destOrd="0" presId="urn:microsoft.com/office/officeart/2005/8/layout/list1"/>
    <dgm:cxn modelId="{DA2276E6-CBF1-44A4-8EF4-B12DA03288BD}" srcId="{F7922D32-DE2D-45FE-B0C3-9E68CDF9DAE2}" destId="{0CD22389-8E01-4A7F-A08A-6ED98F45B7A6}" srcOrd="0" destOrd="0" parTransId="{B0159D75-4851-4AB4-8D96-079BC9AC332F}" sibTransId="{D765E9F5-567F-44BA-9EBD-F334B0B2172A}"/>
    <dgm:cxn modelId="{E5CAA0FA-BE16-4EDA-A970-5F2A78927B08}" type="presOf" srcId="{B721AA6F-33B7-4875-8B7F-7C3F186D7765}" destId="{DF545271-BD9A-4D67-AE31-BA9561DB321B}" srcOrd="1" destOrd="0" presId="urn:microsoft.com/office/officeart/2005/8/layout/list1"/>
    <dgm:cxn modelId="{DAA4CA84-009A-4098-B03E-977958974A15}" type="presOf" srcId="{F7922D32-DE2D-45FE-B0C3-9E68CDF9DAE2}" destId="{E1DDF1E1-D24C-4583-BD4B-F2E067BACB6A}" srcOrd="0" destOrd="0" presId="urn:microsoft.com/office/officeart/2005/8/layout/list1"/>
    <dgm:cxn modelId="{FEA5A177-CA95-4AC0-ADED-00F5F98CE89D}" type="presOf" srcId="{D2BE6887-279B-474F-B6A8-A3CE96636373}" destId="{3A2B25F1-2C4A-4163-9B52-13630B223E20}" srcOrd="0" destOrd="0" presId="urn:microsoft.com/office/officeart/2005/8/layout/list1"/>
    <dgm:cxn modelId="{0B21EFD8-7EE7-4A2B-9A06-42A6174387A7}" srcId="{941EC523-72DF-499C-A148-5ED5260EC002}" destId="{38BBA549-1256-4142-BD08-31DDE521488A}" srcOrd="0" destOrd="0" parTransId="{4DE09FC3-8A38-4605-9C7A-2A4587D2FBC6}" sibTransId="{05D7075E-BD95-4965-BEB4-7310F4D1F98F}"/>
    <dgm:cxn modelId="{7A4B30A7-E001-4DFF-8A69-EDB43A1307C0}" srcId="{602124D5-5C12-406B-9154-76535DE7CF7B}" destId="{294854D2-BBEF-48EB-BE22-883CFF87099F}" srcOrd="0" destOrd="0" parTransId="{29E2817B-6AEF-463C-94D4-4EFAE269E789}" sibTransId="{F2518749-CE04-4CC0-8C59-F7740F179A75}"/>
    <dgm:cxn modelId="{99B305EA-05D6-415B-B915-1EB856EF674C}" srcId="{941EC523-72DF-499C-A148-5ED5260EC002}" destId="{B721AA6F-33B7-4875-8B7F-7C3F186D7765}" srcOrd="2" destOrd="0" parTransId="{6B0AA1B3-0156-40E7-ACD6-FC2B40AE64D0}" sibTransId="{534C2233-DEC0-4535-BD4F-CC4588B7D8B4}"/>
    <dgm:cxn modelId="{1C27C15B-6DA1-48F6-B49F-4F6951EDA5EE}" type="presOf" srcId="{308C203C-CB51-4981-9A15-D8E194FF3DC9}" destId="{2262AD88-2815-4ADE-963F-3EF928BA2B7C}" srcOrd="1" destOrd="0" presId="urn:microsoft.com/office/officeart/2005/8/layout/list1"/>
    <dgm:cxn modelId="{15428890-DF77-4254-BEFD-A03881471CC3}" type="presParOf" srcId="{5988E49B-2269-4E78-A809-EC47AAB486CE}" destId="{93909FC8-947C-4374-AFBB-053AF98C35C1}" srcOrd="0" destOrd="0" presId="urn:microsoft.com/office/officeart/2005/8/layout/list1"/>
    <dgm:cxn modelId="{ACB7A768-4857-4D2B-AE9E-CB68A80460B8}" type="presParOf" srcId="{93909FC8-947C-4374-AFBB-053AF98C35C1}" destId="{60457D84-13DA-43CB-9959-68A3C91FF19B}" srcOrd="0" destOrd="0" presId="urn:microsoft.com/office/officeart/2005/8/layout/list1"/>
    <dgm:cxn modelId="{3F4BF15F-92A4-4F4E-936F-714737480E03}" type="presParOf" srcId="{93909FC8-947C-4374-AFBB-053AF98C35C1}" destId="{1136A079-7223-4F54-9ABD-D5EFD19EF641}" srcOrd="1" destOrd="0" presId="urn:microsoft.com/office/officeart/2005/8/layout/list1"/>
    <dgm:cxn modelId="{9A692F1D-E0E6-4CC9-B51A-9402A08FB05F}" type="presParOf" srcId="{5988E49B-2269-4E78-A809-EC47AAB486CE}" destId="{5822E8B6-B27D-415D-B641-0BB8A685481D}" srcOrd="1" destOrd="0" presId="urn:microsoft.com/office/officeart/2005/8/layout/list1"/>
    <dgm:cxn modelId="{63C08FAE-5A0C-483C-859E-14D059AD160C}" type="presParOf" srcId="{5988E49B-2269-4E78-A809-EC47AAB486CE}" destId="{8082A37C-B798-45DA-AE16-6DDB510DAD18}" srcOrd="2" destOrd="0" presId="urn:microsoft.com/office/officeart/2005/8/layout/list1"/>
    <dgm:cxn modelId="{03E7F495-7CA2-453E-AF17-17425C14B2B1}" type="presParOf" srcId="{5988E49B-2269-4E78-A809-EC47AAB486CE}" destId="{8B56B3C9-D70C-4C9D-A4A8-DCB823437C39}" srcOrd="3" destOrd="0" presId="urn:microsoft.com/office/officeart/2005/8/layout/list1"/>
    <dgm:cxn modelId="{CD3ED27D-CDB6-4FE6-8D33-798E510899CE}" type="presParOf" srcId="{5988E49B-2269-4E78-A809-EC47AAB486CE}" destId="{A824BC02-22C1-42A6-AAD4-B414D21062A9}" srcOrd="4" destOrd="0" presId="urn:microsoft.com/office/officeart/2005/8/layout/list1"/>
    <dgm:cxn modelId="{217412C3-6406-467A-987E-0D5F0056966D}" type="presParOf" srcId="{A824BC02-22C1-42A6-AAD4-B414D21062A9}" destId="{E1DDF1E1-D24C-4583-BD4B-F2E067BACB6A}" srcOrd="0" destOrd="0" presId="urn:microsoft.com/office/officeart/2005/8/layout/list1"/>
    <dgm:cxn modelId="{E4C35995-CDE7-4B5F-83C8-D0E50D97C5BF}" type="presParOf" srcId="{A824BC02-22C1-42A6-AAD4-B414D21062A9}" destId="{38C810FE-5443-416C-8CCF-7AB6BD787957}" srcOrd="1" destOrd="0" presId="urn:microsoft.com/office/officeart/2005/8/layout/list1"/>
    <dgm:cxn modelId="{CE920638-220B-40FB-9880-0C71F7EFE2F4}" type="presParOf" srcId="{5988E49B-2269-4E78-A809-EC47AAB486CE}" destId="{11E25E8E-BECB-4C1F-A1EE-F00933DA4120}" srcOrd="5" destOrd="0" presId="urn:microsoft.com/office/officeart/2005/8/layout/list1"/>
    <dgm:cxn modelId="{89BFDE6E-D255-4B79-A015-DC298BCDF936}" type="presParOf" srcId="{5988E49B-2269-4E78-A809-EC47AAB486CE}" destId="{EB7C7B22-66EB-425A-88E2-CED41C7DB6A1}" srcOrd="6" destOrd="0" presId="urn:microsoft.com/office/officeart/2005/8/layout/list1"/>
    <dgm:cxn modelId="{AA95CEFC-A814-4C51-84AE-1F2FDB1C5760}" type="presParOf" srcId="{5988E49B-2269-4E78-A809-EC47AAB486CE}" destId="{4ADF0A2F-902F-4385-AF05-D239FDF0E652}" srcOrd="7" destOrd="0" presId="urn:microsoft.com/office/officeart/2005/8/layout/list1"/>
    <dgm:cxn modelId="{1C72A545-9207-4272-8A5B-76DB722871DF}" type="presParOf" srcId="{5988E49B-2269-4E78-A809-EC47AAB486CE}" destId="{EC5E5E97-7389-49F3-8F80-5F7512D31412}" srcOrd="8" destOrd="0" presId="urn:microsoft.com/office/officeart/2005/8/layout/list1"/>
    <dgm:cxn modelId="{AE73E470-C0E6-4EFF-896C-89E6B4F50D32}" type="presParOf" srcId="{EC5E5E97-7389-49F3-8F80-5F7512D31412}" destId="{766D99F6-1B16-4DF6-95F7-2160B4EE42C5}" srcOrd="0" destOrd="0" presId="urn:microsoft.com/office/officeart/2005/8/layout/list1"/>
    <dgm:cxn modelId="{7AA9C91D-47E8-4B27-BD2A-6A09FB07E7C2}" type="presParOf" srcId="{EC5E5E97-7389-49F3-8F80-5F7512D31412}" destId="{DF545271-BD9A-4D67-AE31-BA9561DB321B}" srcOrd="1" destOrd="0" presId="urn:microsoft.com/office/officeart/2005/8/layout/list1"/>
    <dgm:cxn modelId="{F35F59FC-AEE1-4B3D-AB33-C910EE7637D9}" type="presParOf" srcId="{5988E49B-2269-4E78-A809-EC47AAB486CE}" destId="{657C1AAB-C12F-4F72-9F02-049B70CD8158}" srcOrd="9" destOrd="0" presId="urn:microsoft.com/office/officeart/2005/8/layout/list1"/>
    <dgm:cxn modelId="{2DD9F9EF-BA62-4D2E-B78E-936734785186}" type="presParOf" srcId="{5988E49B-2269-4E78-A809-EC47AAB486CE}" destId="{3A2B25F1-2C4A-4163-9B52-13630B223E20}" srcOrd="10" destOrd="0" presId="urn:microsoft.com/office/officeart/2005/8/layout/list1"/>
    <dgm:cxn modelId="{5EF1C5FA-8E26-42E1-B552-43BE6EDA9785}" type="presParOf" srcId="{5988E49B-2269-4E78-A809-EC47AAB486CE}" destId="{8A84A87C-802C-4D9F-A2A0-0FE9B9FC94D2}" srcOrd="11" destOrd="0" presId="urn:microsoft.com/office/officeart/2005/8/layout/list1"/>
    <dgm:cxn modelId="{09E69A49-8948-4E52-85AB-13A43E8E9997}" type="presParOf" srcId="{5988E49B-2269-4E78-A809-EC47AAB486CE}" destId="{F6E56E5A-D62C-494E-954C-7014349C89A6}" srcOrd="12" destOrd="0" presId="urn:microsoft.com/office/officeart/2005/8/layout/list1"/>
    <dgm:cxn modelId="{3742F479-53C5-4022-9012-6FE71196C706}" type="presParOf" srcId="{F6E56E5A-D62C-494E-954C-7014349C89A6}" destId="{804D3FA2-2F57-4AE3-B7A1-CD674FEBEB67}" srcOrd="0" destOrd="0" presId="urn:microsoft.com/office/officeart/2005/8/layout/list1"/>
    <dgm:cxn modelId="{C39422FE-E810-4AD1-ACF5-A502FFF1674B}" type="presParOf" srcId="{F6E56E5A-D62C-494E-954C-7014349C89A6}" destId="{60863E6A-F664-4BA8-9CD4-E559393CCA2B}" srcOrd="1" destOrd="0" presId="urn:microsoft.com/office/officeart/2005/8/layout/list1"/>
    <dgm:cxn modelId="{F98E4BEB-F1D5-409D-9F83-9E9D1F1572F0}" type="presParOf" srcId="{5988E49B-2269-4E78-A809-EC47AAB486CE}" destId="{2626ABB5-AF88-4C25-8C05-64FA69A62B26}" srcOrd="13" destOrd="0" presId="urn:microsoft.com/office/officeart/2005/8/layout/list1"/>
    <dgm:cxn modelId="{3C5A46E9-F9D7-4A99-896E-8BDE410A9C58}" type="presParOf" srcId="{5988E49B-2269-4E78-A809-EC47AAB486CE}" destId="{AAEC0A53-03C8-460F-B823-6A7393C1D197}" srcOrd="14" destOrd="0" presId="urn:microsoft.com/office/officeart/2005/8/layout/list1"/>
    <dgm:cxn modelId="{5E0F660C-49A2-4A6B-A4E6-8AED24E36B51}" type="presParOf" srcId="{5988E49B-2269-4E78-A809-EC47AAB486CE}" destId="{C1BFA31D-EB39-44AA-B385-A41836D9F05D}" srcOrd="15" destOrd="0" presId="urn:microsoft.com/office/officeart/2005/8/layout/list1"/>
    <dgm:cxn modelId="{C9C16D95-6C8A-4063-A308-8D09F4FF0047}" type="presParOf" srcId="{5988E49B-2269-4E78-A809-EC47AAB486CE}" destId="{8835E383-915C-4690-AEEA-1FF2B670AF91}" srcOrd="16" destOrd="0" presId="urn:microsoft.com/office/officeart/2005/8/layout/list1"/>
    <dgm:cxn modelId="{13651082-2073-4B5E-AE64-5735983CC870}" type="presParOf" srcId="{8835E383-915C-4690-AEEA-1FF2B670AF91}" destId="{1D0E7649-BA37-4825-99B0-229465D0F9CD}" srcOrd="0" destOrd="0" presId="urn:microsoft.com/office/officeart/2005/8/layout/list1"/>
    <dgm:cxn modelId="{893E8501-097B-4151-84A7-2AED446AE507}" type="presParOf" srcId="{8835E383-915C-4690-AEEA-1FF2B670AF91}" destId="{2262AD88-2815-4ADE-963F-3EF928BA2B7C}" srcOrd="1" destOrd="0" presId="urn:microsoft.com/office/officeart/2005/8/layout/list1"/>
    <dgm:cxn modelId="{64676838-843B-410B-AB02-F26ED2F031CA}" type="presParOf" srcId="{5988E49B-2269-4E78-A809-EC47AAB486CE}" destId="{EBF014C8-79A0-4205-A116-9235C5AFBA45}" srcOrd="17" destOrd="0" presId="urn:microsoft.com/office/officeart/2005/8/layout/list1"/>
    <dgm:cxn modelId="{38F86E1F-ADFA-4411-BD01-07238AABED01}" type="presParOf" srcId="{5988E49B-2269-4E78-A809-EC47AAB486CE}" destId="{1AD418AB-69E8-42EF-955C-3B6C979EFF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ED1004-A846-4707-8E1F-17473919EF9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5DFF1-D614-481D-B6DE-8F639E5BC295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71CA1C-65D4-4F38-84D7-E9ED070790B3}" type="parTrans" cxnId="{D2E11102-846C-4E4A-8DA2-C02D40D257D5}">
      <dgm:prSet/>
      <dgm:spPr/>
      <dgm:t>
        <a:bodyPr/>
        <a:lstStyle/>
        <a:p>
          <a:endParaRPr lang="ru-RU"/>
        </a:p>
      </dgm:t>
    </dgm:pt>
    <dgm:pt modelId="{8DA7F91C-A22D-4C7B-9E24-2370233D70C0}" type="sibTrans" cxnId="{D2E11102-846C-4E4A-8DA2-C02D40D257D5}">
      <dgm:prSet/>
      <dgm:spPr/>
      <dgm:t>
        <a:bodyPr/>
        <a:lstStyle/>
        <a:p>
          <a:endParaRPr lang="ru-RU"/>
        </a:p>
      </dgm:t>
    </dgm:pt>
    <dgm:pt modelId="{64E7788C-613A-474D-8064-8E23C0A76267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лат. </a:t>
          </a: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“Dotatio”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дар, пожертвование)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8403D5-521C-4FEF-88DF-B171A22A7798}" type="parTrans" cxnId="{60EDDD5B-5FC7-4888-849A-FA32EF80CD50}">
      <dgm:prSet/>
      <dgm:spPr/>
      <dgm:t>
        <a:bodyPr/>
        <a:lstStyle/>
        <a:p>
          <a:endParaRPr lang="ru-RU"/>
        </a:p>
      </dgm:t>
    </dgm:pt>
    <dgm:pt modelId="{F2B4868B-9DFB-43CF-878A-88C59B99ECC5}" type="sibTrans" cxnId="{60EDDD5B-5FC7-4888-849A-FA32EF80CD50}">
      <dgm:prSet/>
      <dgm:spPr/>
      <dgm:t>
        <a:bodyPr/>
        <a:lstStyle/>
        <a:p>
          <a:endParaRPr lang="ru-RU"/>
        </a:p>
      </dgm:t>
    </dgm:pt>
    <dgm:pt modelId="{F7AB2EDB-6581-4624-BCC5-EC04F70E9F8B}">
      <dgm:prSet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79414C1-3182-4AE4-A7F6-7181DB4B1E7B}" type="parTrans" cxnId="{E24ECDC0-3544-4060-8997-939AE08E74AB}">
      <dgm:prSet/>
      <dgm:spPr/>
      <dgm:t>
        <a:bodyPr/>
        <a:lstStyle/>
        <a:p>
          <a:endParaRPr lang="ru-RU"/>
        </a:p>
      </dgm:t>
    </dgm:pt>
    <dgm:pt modelId="{F45CF48D-C2C9-4D32-BFC7-40D202533417}" type="sibTrans" cxnId="{E24ECDC0-3544-4060-8997-939AE08E74AB}">
      <dgm:prSet/>
      <dgm:spPr/>
      <dgm:t>
        <a:bodyPr/>
        <a:lstStyle/>
        <a:p>
          <a:endParaRPr lang="ru-RU"/>
        </a:p>
      </dgm:t>
    </dgm:pt>
    <dgm:pt modelId="{913720CD-5A64-4A19-8732-EBE4AEDE3E36}">
      <dgm:prSet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Предоставляются на безвозвратной основе на первоочередные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34A33D-DA66-4C82-9242-5BDA1045030E}" type="parTrans" cxnId="{8ED9D50D-B897-4CD6-A0BB-B464E1041077}">
      <dgm:prSet/>
      <dgm:spPr/>
      <dgm:t>
        <a:bodyPr/>
        <a:lstStyle/>
        <a:p>
          <a:endParaRPr lang="ru-RU"/>
        </a:p>
      </dgm:t>
    </dgm:pt>
    <dgm:pt modelId="{6A4766C7-2A06-4E32-977E-31ED3B50A833}" type="sibTrans" cxnId="{8ED9D50D-B897-4CD6-A0BB-B464E1041077}">
      <dgm:prSet/>
      <dgm:spPr/>
      <dgm:t>
        <a:bodyPr/>
        <a:lstStyle/>
        <a:p>
          <a:endParaRPr lang="ru-RU"/>
        </a:p>
      </dgm:t>
    </dgm:pt>
    <dgm:pt modelId="{FE9F6AF9-F5DA-4A51-8B39-B8D6FC200769}">
      <dgm:prSet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BE5701-6DC6-4E0E-AADA-B67CC9054760}" type="parTrans" cxnId="{9019608B-EC13-4CF5-90AA-682BF097CBF2}">
      <dgm:prSet/>
      <dgm:spPr/>
      <dgm:t>
        <a:bodyPr/>
        <a:lstStyle/>
        <a:p>
          <a:endParaRPr lang="ru-RU"/>
        </a:p>
      </dgm:t>
    </dgm:pt>
    <dgm:pt modelId="{E762C07A-EC53-4449-A3C2-F4109BE1CB79}" type="sibTrans" cxnId="{9019608B-EC13-4CF5-90AA-682BF097CBF2}">
      <dgm:prSet/>
      <dgm:spPr/>
      <dgm:t>
        <a:bodyPr/>
        <a:lstStyle/>
        <a:p>
          <a:endParaRPr lang="ru-RU"/>
        </a:p>
      </dgm:t>
    </dgm:pt>
    <dgm:pt modelId="{D9E1EC5F-3DAF-4300-B2EA-48D5B2D10A19}">
      <dgm:prSet custT="1"/>
      <dgm:spPr>
        <a:solidFill>
          <a:schemeClr val="bg2">
            <a:lumMod val="75000"/>
          </a:schemeClr>
        </a:solid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B w="6350"/>
        </a:sp3d>
      </dgm:spPr>
      <dgm:t>
        <a:bodyPr/>
        <a:lstStyle/>
        <a:p>
          <a:pPr rtl="0"/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FCDBF4-4698-498C-AFC0-C0EB74D92620}" type="parTrans" cxnId="{3E181D97-DDFA-467D-A675-CD30D345099E}">
      <dgm:prSet/>
      <dgm:spPr/>
      <dgm:t>
        <a:bodyPr/>
        <a:lstStyle/>
        <a:p>
          <a:endParaRPr lang="ru-RU"/>
        </a:p>
      </dgm:t>
    </dgm:pt>
    <dgm:pt modelId="{16BB2FC7-EB68-4151-BF26-8394F49BEC18}" type="sibTrans" cxnId="{3E181D97-DDFA-467D-A675-CD30D345099E}">
      <dgm:prSet/>
      <dgm:spPr/>
      <dgm:t>
        <a:bodyPr/>
        <a:lstStyle/>
        <a:p>
          <a:endParaRPr lang="ru-RU"/>
        </a:p>
      </dgm:t>
    </dgm:pt>
    <dgm:pt modelId="{BE15342D-3B13-4E53-AB94-9B9B992BA425}" type="pres">
      <dgm:prSet presAssocID="{E8ED1004-A846-4707-8E1F-17473919EF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9B275-9F68-42A6-A0DF-CE3F16466C40}" type="pres">
      <dgm:prSet presAssocID="{64E7788C-613A-474D-8064-8E23C0A76267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EE3313E7-6C82-4ACF-851F-965C5DAC8B65}" type="pres">
      <dgm:prSet presAssocID="{64E7788C-613A-474D-8064-8E23C0A76267}" presName="aNode" presStyleLbl="bgShp" presStyleIdx="0" presStyleCnt="3"/>
      <dgm:spPr/>
      <dgm:t>
        <a:bodyPr/>
        <a:lstStyle/>
        <a:p>
          <a:endParaRPr lang="ru-RU"/>
        </a:p>
      </dgm:t>
    </dgm:pt>
    <dgm:pt modelId="{4D033AE0-6C0F-4A1E-B53E-B72E5EB92564}" type="pres">
      <dgm:prSet presAssocID="{64E7788C-613A-474D-8064-8E23C0A76267}" presName="textNode" presStyleLbl="bgShp" presStyleIdx="0" presStyleCnt="3"/>
      <dgm:spPr/>
      <dgm:t>
        <a:bodyPr/>
        <a:lstStyle/>
        <a:p>
          <a:endParaRPr lang="ru-RU"/>
        </a:p>
      </dgm:t>
    </dgm:pt>
    <dgm:pt modelId="{701E00C9-D2E0-4C96-A35A-1B2613758DCB}" type="pres">
      <dgm:prSet presAssocID="{64E7788C-613A-474D-8064-8E23C0A76267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86606E31-EF3E-4DFD-8EE2-1557C71AC2F8}" type="pres">
      <dgm:prSet presAssocID="{64E7788C-613A-474D-8064-8E23C0A76267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CC983C80-4578-40B4-8418-5B72066BB057}" type="pres">
      <dgm:prSet presAssocID="{913720CD-5A64-4A19-8732-EBE4AEDE3E36}" presName="childNode" presStyleLbl="node1" presStyleIdx="0" presStyleCnt="3" custScaleX="104938" custScaleY="85440" custLinFactNeighborX="377" custLinFactNeighborY="-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85984-9224-4F12-B195-E7CB402A1934}" type="pres">
      <dgm:prSet presAssocID="{64E7788C-613A-474D-8064-8E23C0A76267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908A4F15-715F-4FD2-883D-BBC0DCC47C13}" type="pres">
      <dgm:prSet presAssocID="{B705DFF1-D614-481D-B6DE-8F639E5BC295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26253C49-C44A-4448-A96E-A6ED8C101331}" type="pres">
      <dgm:prSet presAssocID="{B705DFF1-D614-481D-B6DE-8F639E5BC295}" presName="aNode" presStyleLbl="bgShp" presStyleIdx="1" presStyleCnt="3" custLinFactNeighborX="1394" custLinFactNeighborY="-1031"/>
      <dgm:spPr/>
      <dgm:t>
        <a:bodyPr/>
        <a:lstStyle/>
        <a:p>
          <a:endParaRPr lang="ru-RU"/>
        </a:p>
      </dgm:t>
    </dgm:pt>
    <dgm:pt modelId="{EF3BAF87-7425-4DB0-BA71-136B20E5A0AF}" type="pres">
      <dgm:prSet presAssocID="{B705DFF1-D614-481D-B6DE-8F639E5BC295}" presName="textNode" presStyleLbl="bgShp" presStyleIdx="1" presStyleCnt="3"/>
      <dgm:spPr/>
      <dgm:t>
        <a:bodyPr/>
        <a:lstStyle/>
        <a:p>
          <a:endParaRPr lang="ru-RU"/>
        </a:p>
      </dgm:t>
    </dgm:pt>
    <dgm:pt modelId="{21039C04-B87A-4A88-86B4-BBD85AC03888}" type="pres">
      <dgm:prSet presAssocID="{B705DFF1-D614-481D-B6DE-8F639E5BC295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F71A0BEE-6C3C-447B-B303-53ECAB760CF3}" type="pres">
      <dgm:prSet presAssocID="{B705DFF1-D614-481D-B6DE-8F639E5BC295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A17F854-F3F0-4814-82CE-5CBC86A0B503}" type="pres">
      <dgm:prSet presAssocID="{FE9F6AF9-F5DA-4A51-8B39-B8D6FC200769}" presName="childNode" presStyleLbl="node1" presStyleIdx="1" presStyleCnt="3" custScaleX="111531" custScaleY="85449" custLinFactNeighborX="1743" custLinFactNeighborY="-9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B85D9-7D57-4D31-B707-2B19E693ABD0}" type="pres">
      <dgm:prSet presAssocID="{B705DFF1-D614-481D-B6DE-8F639E5BC295}" presName="aSpac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DBF5432E-4C50-4AD1-9E9C-AE83380AB1C4}" type="pres">
      <dgm:prSet presAssocID="{F7AB2EDB-6581-4624-BCC5-EC04F70E9F8B}" presName="comp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B9A680D1-AD05-4F62-AB99-54F4DF9C6385}" type="pres">
      <dgm:prSet presAssocID="{F7AB2EDB-6581-4624-BCC5-EC04F70E9F8B}" presName="aNode" presStyleLbl="bgShp" presStyleIdx="2" presStyleCnt="3"/>
      <dgm:spPr/>
      <dgm:t>
        <a:bodyPr/>
        <a:lstStyle/>
        <a:p>
          <a:endParaRPr lang="ru-RU"/>
        </a:p>
      </dgm:t>
    </dgm:pt>
    <dgm:pt modelId="{097D19BC-3AE3-4FB8-8161-FEE668A83230}" type="pres">
      <dgm:prSet presAssocID="{F7AB2EDB-6581-4624-BCC5-EC04F70E9F8B}" presName="textNode" presStyleLbl="bgShp" presStyleIdx="2" presStyleCnt="3"/>
      <dgm:spPr/>
      <dgm:t>
        <a:bodyPr/>
        <a:lstStyle/>
        <a:p>
          <a:endParaRPr lang="ru-RU"/>
        </a:p>
      </dgm:t>
    </dgm:pt>
    <dgm:pt modelId="{329A8B30-9BE9-4FCB-BB44-3148047933AE}" type="pres">
      <dgm:prSet presAssocID="{F7AB2EDB-6581-4624-BCC5-EC04F70E9F8B}" presName="compChildNode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58912ACD-0D36-41B3-B513-F4AB07D58609}" type="pres">
      <dgm:prSet presAssocID="{F7AB2EDB-6581-4624-BCC5-EC04F70E9F8B}" presName="theInnerList" presStyleCnt="0"/>
      <dgm:spPr>
        <a:scene3d>
          <a:camera prst="orthographicFront"/>
          <a:lightRig rig="threePt" dir="t"/>
        </a:scene3d>
        <a:sp3d>
          <a:bevelB w="6350"/>
        </a:sp3d>
      </dgm:spPr>
    </dgm:pt>
    <dgm:pt modelId="{3650CE01-6EB1-4DCF-B86B-A03685FF356E}" type="pres">
      <dgm:prSet presAssocID="{D9E1EC5F-3DAF-4300-B2EA-48D5B2D10A19}" presName="childNode" presStyleLbl="node1" presStyleIdx="2" presStyleCnt="3" custScaleX="111155" custScaleY="83909" custLinFactNeighborY="-9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CA7CFD-EB97-4E6C-9DD1-1E3AA92FF089}" type="presOf" srcId="{64E7788C-613A-474D-8064-8E23C0A76267}" destId="{4D033AE0-6C0F-4A1E-B53E-B72E5EB92564}" srcOrd="1" destOrd="0" presId="urn:microsoft.com/office/officeart/2005/8/layout/lProcess2"/>
    <dgm:cxn modelId="{1A99BCF1-475A-4D54-A255-60CA750BDD51}" type="presOf" srcId="{FE9F6AF9-F5DA-4A51-8B39-B8D6FC200769}" destId="{BA17F854-F3F0-4814-82CE-5CBC86A0B503}" srcOrd="0" destOrd="0" presId="urn:microsoft.com/office/officeart/2005/8/layout/lProcess2"/>
    <dgm:cxn modelId="{E24ECDC0-3544-4060-8997-939AE08E74AB}" srcId="{E8ED1004-A846-4707-8E1F-17473919EF9B}" destId="{F7AB2EDB-6581-4624-BCC5-EC04F70E9F8B}" srcOrd="2" destOrd="0" parTransId="{B79414C1-3182-4AE4-A7F6-7181DB4B1E7B}" sibTransId="{F45CF48D-C2C9-4D32-BFC7-40D202533417}"/>
    <dgm:cxn modelId="{617B1107-794F-4BB6-901F-CC4EC310AE3A}" type="presOf" srcId="{F7AB2EDB-6581-4624-BCC5-EC04F70E9F8B}" destId="{B9A680D1-AD05-4F62-AB99-54F4DF9C6385}" srcOrd="0" destOrd="0" presId="urn:microsoft.com/office/officeart/2005/8/layout/lProcess2"/>
    <dgm:cxn modelId="{3B0EE109-A1F1-497E-8B94-32F5F46364C8}" type="presOf" srcId="{B705DFF1-D614-481D-B6DE-8F639E5BC295}" destId="{26253C49-C44A-4448-A96E-A6ED8C101331}" srcOrd="0" destOrd="0" presId="urn:microsoft.com/office/officeart/2005/8/layout/lProcess2"/>
    <dgm:cxn modelId="{9176ADF0-55CA-406D-9C92-00C34966C869}" type="presOf" srcId="{E8ED1004-A846-4707-8E1F-17473919EF9B}" destId="{BE15342D-3B13-4E53-AB94-9B9B992BA425}" srcOrd="0" destOrd="0" presId="urn:microsoft.com/office/officeart/2005/8/layout/lProcess2"/>
    <dgm:cxn modelId="{9455C4E5-BF8D-4508-A400-43161AF5D552}" type="presOf" srcId="{B705DFF1-D614-481D-B6DE-8F639E5BC295}" destId="{EF3BAF87-7425-4DB0-BA71-136B20E5A0AF}" srcOrd="1" destOrd="0" presId="urn:microsoft.com/office/officeart/2005/8/layout/lProcess2"/>
    <dgm:cxn modelId="{3E181D97-DDFA-467D-A675-CD30D345099E}" srcId="{F7AB2EDB-6581-4624-BCC5-EC04F70E9F8B}" destId="{D9E1EC5F-3DAF-4300-B2EA-48D5B2D10A19}" srcOrd="0" destOrd="0" parTransId="{FFFCDBF4-4698-498C-AFC0-C0EB74D92620}" sibTransId="{16BB2FC7-EB68-4151-BF26-8394F49BEC18}"/>
    <dgm:cxn modelId="{E1813F1F-1020-4EFF-AC91-658383A042FB}" type="presOf" srcId="{64E7788C-613A-474D-8064-8E23C0A76267}" destId="{EE3313E7-6C82-4ACF-851F-965C5DAC8B65}" srcOrd="0" destOrd="0" presId="urn:microsoft.com/office/officeart/2005/8/layout/lProcess2"/>
    <dgm:cxn modelId="{60EDDD5B-5FC7-4888-849A-FA32EF80CD50}" srcId="{E8ED1004-A846-4707-8E1F-17473919EF9B}" destId="{64E7788C-613A-474D-8064-8E23C0A76267}" srcOrd="0" destOrd="0" parTransId="{A28403D5-521C-4FEF-88DF-B171A22A7798}" sibTransId="{F2B4868B-9DFB-43CF-878A-88C59B99ECC5}"/>
    <dgm:cxn modelId="{AB150685-CB0B-4FA4-A153-C60E050DE3BA}" type="presOf" srcId="{D9E1EC5F-3DAF-4300-B2EA-48D5B2D10A19}" destId="{3650CE01-6EB1-4DCF-B86B-A03685FF356E}" srcOrd="0" destOrd="0" presId="urn:microsoft.com/office/officeart/2005/8/layout/lProcess2"/>
    <dgm:cxn modelId="{84B65307-5DE4-4520-9F3D-B89C53236C11}" type="presOf" srcId="{F7AB2EDB-6581-4624-BCC5-EC04F70E9F8B}" destId="{097D19BC-3AE3-4FB8-8161-FEE668A83230}" srcOrd="1" destOrd="0" presId="urn:microsoft.com/office/officeart/2005/8/layout/lProcess2"/>
    <dgm:cxn modelId="{AB87BC52-867D-4A9B-A56A-2334B477D681}" type="presOf" srcId="{913720CD-5A64-4A19-8732-EBE4AEDE3E36}" destId="{CC983C80-4578-40B4-8418-5B72066BB057}" srcOrd="0" destOrd="0" presId="urn:microsoft.com/office/officeart/2005/8/layout/lProcess2"/>
    <dgm:cxn modelId="{D2E11102-846C-4E4A-8DA2-C02D40D257D5}" srcId="{E8ED1004-A846-4707-8E1F-17473919EF9B}" destId="{B705DFF1-D614-481D-B6DE-8F639E5BC295}" srcOrd="1" destOrd="0" parTransId="{0171CA1C-65D4-4F38-84D7-E9ED070790B3}" sibTransId="{8DA7F91C-A22D-4C7B-9E24-2370233D70C0}"/>
    <dgm:cxn modelId="{8ED9D50D-B897-4CD6-A0BB-B464E1041077}" srcId="{64E7788C-613A-474D-8064-8E23C0A76267}" destId="{913720CD-5A64-4A19-8732-EBE4AEDE3E36}" srcOrd="0" destOrd="0" parTransId="{D234A33D-DA66-4C82-9242-5BDA1045030E}" sibTransId="{6A4766C7-2A06-4E32-977E-31ED3B50A833}"/>
    <dgm:cxn modelId="{9019608B-EC13-4CF5-90AA-682BF097CBF2}" srcId="{B705DFF1-D614-481D-B6DE-8F639E5BC295}" destId="{FE9F6AF9-F5DA-4A51-8B39-B8D6FC200769}" srcOrd="0" destOrd="0" parTransId="{71BE5701-6DC6-4E0E-AADA-B67CC9054760}" sibTransId="{E762C07A-EC53-4449-A3C2-F4109BE1CB79}"/>
    <dgm:cxn modelId="{527E00EA-526A-43C8-8EF7-6333E30E28DB}" type="presParOf" srcId="{BE15342D-3B13-4E53-AB94-9B9B992BA425}" destId="{E7D9B275-9F68-42A6-A0DF-CE3F16466C40}" srcOrd="0" destOrd="0" presId="urn:microsoft.com/office/officeart/2005/8/layout/lProcess2"/>
    <dgm:cxn modelId="{4556E313-E626-44C3-A760-9952F7C3AA3D}" type="presParOf" srcId="{E7D9B275-9F68-42A6-A0DF-CE3F16466C40}" destId="{EE3313E7-6C82-4ACF-851F-965C5DAC8B65}" srcOrd="0" destOrd="0" presId="urn:microsoft.com/office/officeart/2005/8/layout/lProcess2"/>
    <dgm:cxn modelId="{39093349-D7FE-4709-B106-F302570D2738}" type="presParOf" srcId="{E7D9B275-9F68-42A6-A0DF-CE3F16466C40}" destId="{4D033AE0-6C0F-4A1E-B53E-B72E5EB92564}" srcOrd="1" destOrd="0" presId="urn:microsoft.com/office/officeart/2005/8/layout/lProcess2"/>
    <dgm:cxn modelId="{8C1485C1-4677-4076-832C-1EFADA143F54}" type="presParOf" srcId="{E7D9B275-9F68-42A6-A0DF-CE3F16466C40}" destId="{701E00C9-D2E0-4C96-A35A-1B2613758DCB}" srcOrd="2" destOrd="0" presId="urn:microsoft.com/office/officeart/2005/8/layout/lProcess2"/>
    <dgm:cxn modelId="{2236C03B-BE7E-49F1-A8DF-F9955C8511A8}" type="presParOf" srcId="{701E00C9-D2E0-4C96-A35A-1B2613758DCB}" destId="{86606E31-EF3E-4DFD-8EE2-1557C71AC2F8}" srcOrd="0" destOrd="0" presId="urn:microsoft.com/office/officeart/2005/8/layout/lProcess2"/>
    <dgm:cxn modelId="{557DBFAC-8756-427B-BE48-2A4C1CFF6A02}" type="presParOf" srcId="{86606E31-EF3E-4DFD-8EE2-1557C71AC2F8}" destId="{CC983C80-4578-40B4-8418-5B72066BB057}" srcOrd="0" destOrd="0" presId="urn:microsoft.com/office/officeart/2005/8/layout/lProcess2"/>
    <dgm:cxn modelId="{5BE9EA29-AC35-4E06-92C7-2B99C8C65E8E}" type="presParOf" srcId="{BE15342D-3B13-4E53-AB94-9B9B992BA425}" destId="{B5885984-9224-4F12-B195-E7CB402A1934}" srcOrd="1" destOrd="0" presId="urn:microsoft.com/office/officeart/2005/8/layout/lProcess2"/>
    <dgm:cxn modelId="{CF356D53-3061-4ABC-BBEF-77CD637C4D03}" type="presParOf" srcId="{BE15342D-3B13-4E53-AB94-9B9B992BA425}" destId="{908A4F15-715F-4FD2-883D-BBC0DCC47C13}" srcOrd="2" destOrd="0" presId="urn:microsoft.com/office/officeart/2005/8/layout/lProcess2"/>
    <dgm:cxn modelId="{E60FC9AD-E8C8-4302-88A4-DFADA9493A75}" type="presParOf" srcId="{908A4F15-715F-4FD2-883D-BBC0DCC47C13}" destId="{26253C49-C44A-4448-A96E-A6ED8C101331}" srcOrd="0" destOrd="0" presId="urn:microsoft.com/office/officeart/2005/8/layout/lProcess2"/>
    <dgm:cxn modelId="{D2F2A325-361F-4420-94A8-66FA700A9036}" type="presParOf" srcId="{908A4F15-715F-4FD2-883D-BBC0DCC47C13}" destId="{EF3BAF87-7425-4DB0-BA71-136B20E5A0AF}" srcOrd="1" destOrd="0" presId="urn:microsoft.com/office/officeart/2005/8/layout/lProcess2"/>
    <dgm:cxn modelId="{8AFCD265-6C6F-46A5-B9B4-5228C957C77C}" type="presParOf" srcId="{908A4F15-715F-4FD2-883D-BBC0DCC47C13}" destId="{21039C04-B87A-4A88-86B4-BBD85AC03888}" srcOrd="2" destOrd="0" presId="urn:microsoft.com/office/officeart/2005/8/layout/lProcess2"/>
    <dgm:cxn modelId="{30E966A0-6C21-4861-959D-B62CB63A41E8}" type="presParOf" srcId="{21039C04-B87A-4A88-86B4-BBD85AC03888}" destId="{F71A0BEE-6C3C-447B-B303-53ECAB760CF3}" srcOrd="0" destOrd="0" presId="urn:microsoft.com/office/officeart/2005/8/layout/lProcess2"/>
    <dgm:cxn modelId="{46588D53-9206-4E9E-B262-1A73CF631B81}" type="presParOf" srcId="{F71A0BEE-6C3C-447B-B303-53ECAB760CF3}" destId="{BA17F854-F3F0-4814-82CE-5CBC86A0B503}" srcOrd="0" destOrd="0" presId="urn:microsoft.com/office/officeart/2005/8/layout/lProcess2"/>
    <dgm:cxn modelId="{9CEBEBD9-876E-438E-B36A-7789E1B9A72A}" type="presParOf" srcId="{BE15342D-3B13-4E53-AB94-9B9B992BA425}" destId="{B62B85D9-7D57-4D31-B707-2B19E693ABD0}" srcOrd="3" destOrd="0" presId="urn:microsoft.com/office/officeart/2005/8/layout/lProcess2"/>
    <dgm:cxn modelId="{05082D81-F3E0-423F-8589-97259C9BFB21}" type="presParOf" srcId="{BE15342D-3B13-4E53-AB94-9B9B992BA425}" destId="{DBF5432E-4C50-4AD1-9E9C-AE83380AB1C4}" srcOrd="4" destOrd="0" presId="urn:microsoft.com/office/officeart/2005/8/layout/lProcess2"/>
    <dgm:cxn modelId="{A9736737-C7BA-4611-BC95-BF86E94173F3}" type="presParOf" srcId="{DBF5432E-4C50-4AD1-9E9C-AE83380AB1C4}" destId="{B9A680D1-AD05-4F62-AB99-54F4DF9C6385}" srcOrd="0" destOrd="0" presId="urn:microsoft.com/office/officeart/2005/8/layout/lProcess2"/>
    <dgm:cxn modelId="{0DEB7FEC-DC35-47BE-AC53-7FA57966E8E8}" type="presParOf" srcId="{DBF5432E-4C50-4AD1-9E9C-AE83380AB1C4}" destId="{097D19BC-3AE3-4FB8-8161-FEE668A83230}" srcOrd="1" destOrd="0" presId="urn:microsoft.com/office/officeart/2005/8/layout/lProcess2"/>
    <dgm:cxn modelId="{027836AE-7A6A-432F-811F-7A2DD8EA5A88}" type="presParOf" srcId="{DBF5432E-4C50-4AD1-9E9C-AE83380AB1C4}" destId="{329A8B30-9BE9-4FCB-BB44-3148047933AE}" srcOrd="2" destOrd="0" presId="urn:microsoft.com/office/officeart/2005/8/layout/lProcess2"/>
    <dgm:cxn modelId="{E390ED6C-52B4-4A50-A03F-30C6FC388A29}" type="presParOf" srcId="{329A8B30-9BE9-4FCB-BB44-3148047933AE}" destId="{58912ACD-0D36-41B3-B513-F4AB07D58609}" srcOrd="0" destOrd="0" presId="urn:microsoft.com/office/officeart/2005/8/layout/lProcess2"/>
    <dgm:cxn modelId="{C7B442F8-0AB8-4E3F-8376-A7364347F011}" type="presParOf" srcId="{58912ACD-0D36-41B3-B513-F4AB07D58609}" destId="{3650CE01-6EB1-4DCF-B86B-A03685FF356E}" srcOrd="0" destOrd="0" presId="urn:microsoft.com/office/officeart/2005/8/layout/lProcess2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9F155E-AEE4-470B-BF4A-BA1AFD2A25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8AA5CB4-DCCA-4A94-8513-D307829F0C42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Составление бюджета основывается на: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459B4AA-B6DD-4D58-87BD-42E09F867C71}" type="parTrans" cxnId="{34429028-9426-4704-BE80-4C7063A31018}">
      <dgm:prSet/>
      <dgm:spPr/>
      <dgm:t>
        <a:bodyPr/>
        <a:lstStyle/>
        <a:p>
          <a:endParaRPr lang="ru-RU"/>
        </a:p>
      </dgm:t>
    </dgm:pt>
    <dgm:pt modelId="{3FAB8E17-345A-49F9-983C-40B1256C9176}" type="sibTrans" cxnId="{34429028-9426-4704-BE80-4C7063A31018}">
      <dgm:prSet/>
      <dgm:spPr/>
      <dgm:t>
        <a:bodyPr/>
        <a:lstStyle/>
        <a:p>
          <a:endParaRPr lang="ru-RU"/>
        </a:p>
      </dgm:t>
    </dgm:pt>
    <dgm:pt modelId="{BD5247B0-E8F4-45D9-9F78-800EF7D666EB}" type="pres">
      <dgm:prSet presAssocID="{139F155E-AEE4-470B-BF4A-BA1AFD2A25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C268D3-40F1-4042-BB0D-202A018BA5E9}" type="pres">
      <dgm:prSet presAssocID="{98AA5CB4-DCCA-4A94-8513-D307829F0C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29028-9426-4704-BE80-4C7063A31018}" srcId="{139F155E-AEE4-470B-BF4A-BA1AFD2A25E8}" destId="{98AA5CB4-DCCA-4A94-8513-D307829F0C42}" srcOrd="0" destOrd="0" parTransId="{A459B4AA-B6DD-4D58-87BD-42E09F867C71}" sibTransId="{3FAB8E17-345A-49F9-983C-40B1256C9176}"/>
    <dgm:cxn modelId="{12BAD50F-2EA4-4C2C-A246-0890602CB982}" type="presOf" srcId="{98AA5CB4-DCCA-4A94-8513-D307829F0C42}" destId="{9AC268D3-40F1-4042-BB0D-202A018BA5E9}" srcOrd="0" destOrd="0" presId="urn:microsoft.com/office/officeart/2005/8/layout/vList2"/>
    <dgm:cxn modelId="{B69E459B-9FCB-4DC7-A358-E60488B6DCCF}" type="presOf" srcId="{139F155E-AEE4-470B-BF4A-BA1AFD2A25E8}" destId="{BD5247B0-E8F4-45D9-9F78-800EF7D666EB}" srcOrd="0" destOrd="0" presId="urn:microsoft.com/office/officeart/2005/8/layout/vList2"/>
    <dgm:cxn modelId="{0B51E856-5A9E-40BA-990B-CE9498784263}" type="presParOf" srcId="{BD5247B0-E8F4-45D9-9F78-800EF7D666EB}" destId="{9AC268D3-40F1-4042-BB0D-202A018BA5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AE949B-A985-4863-A214-6B312B45A8C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2355A-A8D1-424C-B407-370E8C8DA721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Послании Президента Российской Федерации Федеральному Собранию</a:t>
          </a:r>
        </a:p>
      </dgm:t>
    </dgm:pt>
    <dgm:pt modelId="{246569B8-BF4B-485B-9FEF-1FCAEC51FBDD}" type="parTrans" cxnId="{B2815322-D30F-4EF0-982F-E5D017E7DC7D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26178D35-1EBF-49CE-AD9F-07E230F5563F}" type="sibTrans" cxnId="{B2815322-D30F-4EF0-982F-E5D017E7DC7D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284B6F11-FBA1-4FA9-A028-2243A21FBAC2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algn="l"/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Прогнозе социально-экономического развития муниципального образования Бегуницкое сельское поселение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34AAAC-FEE5-4C6E-802D-C492BA1DABD3}" type="parTrans" cxnId="{EE3F2073-9674-4CD0-A087-E7B2C5E822C5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D1822879-2441-4F09-89FB-E54DCEA6C08A}" type="sibTrans" cxnId="{EE3F2073-9674-4CD0-A087-E7B2C5E822C5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7696EA5-2C68-4881-BF7C-BCC71CEB97F9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Основных направлениях бюджетной и налоговой политики  муниципального образования Бегуницкое сельское поселение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2FF8EDB-A337-4983-B135-FF40CF04DF93}" type="parTrans" cxnId="{98C5A461-18C3-4456-AB5C-DA59BEEC25E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C1BA1115-AFE6-41BB-B2F7-716F65CE3776}" type="sibTrans" cxnId="{98C5A461-18C3-4456-AB5C-DA59BEEC25E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B213D61E-3EDF-4858-AF21-9253AF7F898B}">
      <dgm:prSet phldrT="[Текст]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Муниципальных  программах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Бегуницкого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FD024C4-3DA6-4681-A344-CB5B9111EC45}" type="parTrans" cxnId="{7185BD77-2491-4D89-BBF5-88BDB3745DA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BD09F4E-F734-47CA-B5D9-10C3F21AA582}" type="sibTrans" cxnId="{7185BD77-2491-4D89-BBF5-88BDB3745DAE}">
      <dgm:prSet/>
      <dgm:spPr/>
      <dgm:t>
        <a:bodyPr/>
        <a:lstStyle/>
        <a:p>
          <a:endParaRPr lang="ru-RU" b="1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08045904-B8F3-4DAB-84BF-2F7338F6DD8F}" type="pres">
      <dgm:prSet presAssocID="{53AE949B-A985-4863-A214-6B312B45A8C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128F5-9250-4280-98DC-80E0D2B961B2}" type="pres">
      <dgm:prSet presAssocID="{A082355A-A8D1-424C-B407-370E8C8DA721}" presName="comp" presStyleCnt="0"/>
      <dgm:spPr/>
    </dgm:pt>
    <dgm:pt modelId="{5B7888F4-453F-4F41-9871-43E794397B45}" type="pres">
      <dgm:prSet presAssocID="{A082355A-A8D1-424C-B407-370E8C8DA721}" presName="box" presStyleLbl="node1" presStyleIdx="0" presStyleCnt="4"/>
      <dgm:spPr/>
      <dgm:t>
        <a:bodyPr/>
        <a:lstStyle/>
        <a:p>
          <a:endParaRPr lang="ru-RU"/>
        </a:p>
      </dgm:t>
    </dgm:pt>
    <dgm:pt modelId="{C604C184-496F-46E0-A206-5006030232ED}" type="pres">
      <dgm:prSet presAssocID="{A082355A-A8D1-424C-B407-370E8C8DA721}" presName="img" presStyleLbl="fgImgPlace1" presStyleIdx="0" presStyleCnt="4" custLinFactNeighborX="136" custLinFactNeighborY="45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CF1ACC2-DC2A-4EE7-ACEA-9B4641AE2DD3}" type="pres">
      <dgm:prSet presAssocID="{A082355A-A8D1-424C-B407-370E8C8DA72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9AC2C-7420-4178-B519-36C4AE37F7B8}" type="pres">
      <dgm:prSet presAssocID="{26178D35-1EBF-49CE-AD9F-07E230F5563F}" presName="spacer" presStyleCnt="0"/>
      <dgm:spPr/>
    </dgm:pt>
    <dgm:pt modelId="{352F9B42-2B08-4000-B021-A156B45BF8B9}" type="pres">
      <dgm:prSet presAssocID="{284B6F11-FBA1-4FA9-A028-2243A21FBAC2}" presName="comp" presStyleCnt="0"/>
      <dgm:spPr/>
    </dgm:pt>
    <dgm:pt modelId="{0DE1AAA9-1D33-461D-A3A0-B24E03468F88}" type="pres">
      <dgm:prSet presAssocID="{284B6F11-FBA1-4FA9-A028-2243A21FBAC2}" presName="box" presStyleLbl="node1" presStyleIdx="1" presStyleCnt="4" custLinFactNeighborX="-442" custLinFactNeighborY="-1671"/>
      <dgm:spPr/>
      <dgm:t>
        <a:bodyPr/>
        <a:lstStyle/>
        <a:p>
          <a:endParaRPr lang="ru-RU"/>
        </a:p>
      </dgm:t>
    </dgm:pt>
    <dgm:pt modelId="{707F4448-1223-4E6D-813B-A1DC622E6CE7}" type="pres">
      <dgm:prSet presAssocID="{284B6F11-FBA1-4FA9-A028-2243A21FBAC2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E3A021-901E-4D16-AF17-83D7782C36CA}" type="pres">
      <dgm:prSet presAssocID="{284B6F11-FBA1-4FA9-A028-2243A21FBAC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3E16-4FF9-4077-AB40-A70F7F6BCDEE}" type="pres">
      <dgm:prSet presAssocID="{D1822879-2441-4F09-89FB-E54DCEA6C08A}" presName="spacer" presStyleCnt="0"/>
      <dgm:spPr/>
    </dgm:pt>
    <dgm:pt modelId="{881A02C0-1BEA-42AA-8DCE-5C868096144D}" type="pres">
      <dgm:prSet presAssocID="{07696EA5-2C68-4881-BF7C-BCC71CEB97F9}" presName="comp" presStyleCnt="0"/>
      <dgm:spPr/>
    </dgm:pt>
    <dgm:pt modelId="{88D8F4A7-0A24-4CAE-8AA7-6DBA08B4EAAE}" type="pres">
      <dgm:prSet presAssocID="{07696EA5-2C68-4881-BF7C-BCC71CEB97F9}" presName="box" presStyleLbl="node1" presStyleIdx="2" presStyleCnt="4" custLinFactNeighborX="-442" custLinFactNeighborY="-2217"/>
      <dgm:spPr/>
      <dgm:t>
        <a:bodyPr/>
        <a:lstStyle/>
        <a:p>
          <a:endParaRPr lang="ru-RU"/>
        </a:p>
      </dgm:t>
    </dgm:pt>
    <dgm:pt modelId="{5F90060D-1DF8-400F-B4A7-70501013A58F}" type="pres">
      <dgm:prSet presAssocID="{07696EA5-2C68-4881-BF7C-BCC71CEB97F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E10080-61B1-4829-8F02-0452A094FE93}" type="pres">
      <dgm:prSet presAssocID="{07696EA5-2C68-4881-BF7C-BCC71CEB97F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30119-A04F-471D-B702-6A72AEE8E83F}" type="pres">
      <dgm:prSet presAssocID="{C1BA1115-AFE6-41BB-B2F7-716F65CE3776}" presName="spacer" presStyleCnt="0"/>
      <dgm:spPr/>
    </dgm:pt>
    <dgm:pt modelId="{8DE9DE87-3EBF-4268-AA58-2BA42F216E0B}" type="pres">
      <dgm:prSet presAssocID="{B213D61E-3EDF-4858-AF21-9253AF7F898B}" presName="comp" presStyleCnt="0"/>
      <dgm:spPr/>
    </dgm:pt>
    <dgm:pt modelId="{5BFE5F0F-BD8D-4EB9-A4A5-96EF88137B9E}" type="pres">
      <dgm:prSet presAssocID="{B213D61E-3EDF-4858-AF21-9253AF7F898B}" presName="box" presStyleLbl="node1" presStyleIdx="3" presStyleCnt="4" custLinFactNeighborY="-523"/>
      <dgm:spPr/>
      <dgm:t>
        <a:bodyPr/>
        <a:lstStyle/>
        <a:p>
          <a:endParaRPr lang="ru-RU"/>
        </a:p>
      </dgm:t>
    </dgm:pt>
    <dgm:pt modelId="{15761AE5-B1C6-4D5F-91C4-56C5D7BE32B7}" type="pres">
      <dgm:prSet presAssocID="{B213D61E-3EDF-4858-AF21-9253AF7F898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7878D2D-0870-4E98-869F-24168BA1BAD5}" type="pres">
      <dgm:prSet presAssocID="{B213D61E-3EDF-4858-AF21-9253AF7F898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572B64-527C-4BAE-BBCE-3BB204909E0B}" type="presOf" srcId="{284B6F11-FBA1-4FA9-A028-2243A21FBAC2}" destId="{E5E3A021-901E-4D16-AF17-83D7782C36CA}" srcOrd="1" destOrd="0" presId="urn:microsoft.com/office/officeart/2005/8/layout/vList4#1"/>
    <dgm:cxn modelId="{1B093610-0A1C-449C-8A0A-9605978C8361}" type="presOf" srcId="{07696EA5-2C68-4881-BF7C-BCC71CEB97F9}" destId="{77E10080-61B1-4829-8F02-0452A094FE93}" srcOrd="1" destOrd="0" presId="urn:microsoft.com/office/officeart/2005/8/layout/vList4#1"/>
    <dgm:cxn modelId="{A4BD7A37-F482-4513-8BEF-C0C6E0AE540B}" type="presOf" srcId="{07696EA5-2C68-4881-BF7C-BCC71CEB97F9}" destId="{88D8F4A7-0A24-4CAE-8AA7-6DBA08B4EAAE}" srcOrd="0" destOrd="0" presId="urn:microsoft.com/office/officeart/2005/8/layout/vList4#1"/>
    <dgm:cxn modelId="{808E1D48-A6F1-4844-83EC-5110F290F7A3}" type="presOf" srcId="{A082355A-A8D1-424C-B407-370E8C8DA721}" destId="{5B7888F4-453F-4F41-9871-43E794397B45}" srcOrd="0" destOrd="0" presId="urn:microsoft.com/office/officeart/2005/8/layout/vList4#1"/>
    <dgm:cxn modelId="{EE3F2073-9674-4CD0-A087-E7B2C5E822C5}" srcId="{53AE949B-A985-4863-A214-6B312B45A8C2}" destId="{284B6F11-FBA1-4FA9-A028-2243A21FBAC2}" srcOrd="1" destOrd="0" parTransId="{4134AAAC-FEE5-4C6E-802D-C492BA1DABD3}" sibTransId="{D1822879-2441-4F09-89FB-E54DCEA6C08A}"/>
    <dgm:cxn modelId="{98C5A461-18C3-4456-AB5C-DA59BEEC25EE}" srcId="{53AE949B-A985-4863-A214-6B312B45A8C2}" destId="{07696EA5-2C68-4881-BF7C-BCC71CEB97F9}" srcOrd="2" destOrd="0" parTransId="{F2FF8EDB-A337-4983-B135-FF40CF04DF93}" sibTransId="{C1BA1115-AFE6-41BB-B2F7-716F65CE3776}"/>
    <dgm:cxn modelId="{B2815322-D30F-4EF0-982F-E5D017E7DC7D}" srcId="{53AE949B-A985-4863-A214-6B312B45A8C2}" destId="{A082355A-A8D1-424C-B407-370E8C8DA721}" srcOrd="0" destOrd="0" parTransId="{246569B8-BF4B-485B-9FEF-1FCAEC51FBDD}" sibTransId="{26178D35-1EBF-49CE-AD9F-07E230F5563F}"/>
    <dgm:cxn modelId="{C7A6101F-0D83-477A-A8C8-E72D8001FF1A}" type="presOf" srcId="{A082355A-A8D1-424C-B407-370E8C8DA721}" destId="{2CF1ACC2-DC2A-4EE7-ACEA-9B4641AE2DD3}" srcOrd="1" destOrd="0" presId="urn:microsoft.com/office/officeart/2005/8/layout/vList4#1"/>
    <dgm:cxn modelId="{FEAE104F-8150-4EFF-AF84-FAD2E231D8DC}" type="presOf" srcId="{B213D61E-3EDF-4858-AF21-9253AF7F898B}" destId="{5BFE5F0F-BD8D-4EB9-A4A5-96EF88137B9E}" srcOrd="0" destOrd="0" presId="urn:microsoft.com/office/officeart/2005/8/layout/vList4#1"/>
    <dgm:cxn modelId="{32F4D07F-D1B7-44E8-A541-48C23C35F7BD}" type="presOf" srcId="{B213D61E-3EDF-4858-AF21-9253AF7F898B}" destId="{17878D2D-0870-4E98-869F-24168BA1BAD5}" srcOrd="1" destOrd="0" presId="urn:microsoft.com/office/officeart/2005/8/layout/vList4#1"/>
    <dgm:cxn modelId="{7185BD77-2491-4D89-BBF5-88BDB3745DAE}" srcId="{53AE949B-A985-4863-A214-6B312B45A8C2}" destId="{B213D61E-3EDF-4858-AF21-9253AF7F898B}" srcOrd="3" destOrd="0" parTransId="{6FD024C4-3DA6-4681-A344-CB5B9111EC45}" sibTransId="{0BD09F4E-F734-47CA-B5D9-10C3F21AA582}"/>
    <dgm:cxn modelId="{02BD7515-CA40-4140-BF0A-D2F27F63A5D3}" type="presOf" srcId="{284B6F11-FBA1-4FA9-A028-2243A21FBAC2}" destId="{0DE1AAA9-1D33-461D-A3A0-B24E03468F88}" srcOrd="0" destOrd="0" presId="urn:microsoft.com/office/officeart/2005/8/layout/vList4#1"/>
    <dgm:cxn modelId="{925E5AE8-2CAA-4CF2-B891-A46CF98AC5E8}" type="presOf" srcId="{53AE949B-A985-4863-A214-6B312B45A8C2}" destId="{08045904-B8F3-4DAB-84BF-2F7338F6DD8F}" srcOrd="0" destOrd="0" presId="urn:microsoft.com/office/officeart/2005/8/layout/vList4#1"/>
    <dgm:cxn modelId="{007461F5-3572-4502-BD7D-CC504FE1DFB3}" type="presParOf" srcId="{08045904-B8F3-4DAB-84BF-2F7338F6DD8F}" destId="{47A128F5-9250-4280-98DC-80E0D2B961B2}" srcOrd="0" destOrd="0" presId="urn:microsoft.com/office/officeart/2005/8/layout/vList4#1"/>
    <dgm:cxn modelId="{1CD2DDE4-2C25-4547-8867-238780C1B212}" type="presParOf" srcId="{47A128F5-9250-4280-98DC-80E0D2B961B2}" destId="{5B7888F4-453F-4F41-9871-43E794397B45}" srcOrd="0" destOrd="0" presId="urn:microsoft.com/office/officeart/2005/8/layout/vList4#1"/>
    <dgm:cxn modelId="{D85A3EBE-16B8-4424-B16B-BAC454192EC2}" type="presParOf" srcId="{47A128F5-9250-4280-98DC-80E0D2B961B2}" destId="{C604C184-496F-46E0-A206-5006030232ED}" srcOrd="1" destOrd="0" presId="urn:microsoft.com/office/officeart/2005/8/layout/vList4#1"/>
    <dgm:cxn modelId="{50D31D11-4012-4FA6-97D3-2AB15C86AE63}" type="presParOf" srcId="{47A128F5-9250-4280-98DC-80E0D2B961B2}" destId="{2CF1ACC2-DC2A-4EE7-ACEA-9B4641AE2DD3}" srcOrd="2" destOrd="0" presId="urn:microsoft.com/office/officeart/2005/8/layout/vList4#1"/>
    <dgm:cxn modelId="{4F453947-9DE7-44B7-85E5-88D78E37BC34}" type="presParOf" srcId="{08045904-B8F3-4DAB-84BF-2F7338F6DD8F}" destId="{AAA9AC2C-7420-4178-B519-36C4AE37F7B8}" srcOrd="1" destOrd="0" presId="urn:microsoft.com/office/officeart/2005/8/layout/vList4#1"/>
    <dgm:cxn modelId="{4454418B-7058-49CF-921A-9FBEE985EB01}" type="presParOf" srcId="{08045904-B8F3-4DAB-84BF-2F7338F6DD8F}" destId="{352F9B42-2B08-4000-B021-A156B45BF8B9}" srcOrd="2" destOrd="0" presId="urn:microsoft.com/office/officeart/2005/8/layout/vList4#1"/>
    <dgm:cxn modelId="{0A23E855-E351-47AF-A55A-138E2194AEC6}" type="presParOf" srcId="{352F9B42-2B08-4000-B021-A156B45BF8B9}" destId="{0DE1AAA9-1D33-461D-A3A0-B24E03468F88}" srcOrd="0" destOrd="0" presId="urn:microsoft.com/office/officeart/2005/8/layout/vList4#1"/>
    <dgm:cxn modelId="{4677C710-DBD1-4B78-B0EC-CD9761B6BC94}" type="presParOf" srcId="{352F9B42-2B08-4000-B021-A156B45BF8B9}" destId="{707F4448-1223-4E6D-813B-A1DC622E6CE7}" srcOrd="1" destOrd="0" presId="urn:microsoft.com/office/officeart/2005/8/layout/vList4#1"/>
    <dgm:cxn modelId="{E77FB103-181B-4846-AD95-E5182EA96EF8}" type="presParOf" srcId="{352F9B42-2B08-4000-B021-A156B45BF8B9}" destId="{E5E3A021-901E-4D16-AF17-83D7782C36CA}" srcOrd="2" destOrd="0" presId="urn:microsoft.com/office/officeart/2005/8/layout/vList4#1"/>
    <dgm:cxn modelId="{C6E05A11-7E98-4EA0-BD4E-D578DF1788D7}" type="presParOf" srcId="{08045904-B8F3-4DAB-84BF-2F7338F6DD8F}" destId="{602E3E16-4FF9-4077-AB40-A70F7F6BCDEE}" srcOrd="3" destOrd="0" presId="urn:microsoft.com/office/officeart/2005/8/layout/vList4#1"/>
    <dgm:cxn modelId="{ABF04E5B-31F6-49A2-B49D-E356C006C25D}" type="presParOf" srcId="{08045904-B8F3-4DAB-84BF-2F7338F6DD8F}" destId="{881A02C0-1BEA-42AA-8DCE-5C868096144D}" srcOrd="4" destOrd="0" presId="urn:microsoft.com/office/officeart/2005/8/layout/vList4#1"/>
    <dgm:cxn modelId="{E9808D24-761F-483C-9CA5-60BE76A64ABC}" type="presParOf" srcId="{881A02C0-1BEA-42AA-8DCE-5C868096144D}" destId="{88D8F4A7-0A24-4CAE-8AA7-6DBA08B4EAAE}" srcOrd="0" destOrd="0" presId="urn:microsoft.com/office/officeart/2005/8/layout/vList4#1"/>
    <dgm:cxn modelId="{66B39EA3-B5E1-4239-82BC-03EA3786E468}" type="presParOf" srcId="{881A02C0-1BEA-42AA-8DCE-5C868096144D}" destId="{5F90060D-1DF8-400F-B4A7-70501013A58F}" srcOrd="1" destOrd="0" presId="urn:microsoft.com/office/officeart/2005/8/layout/vList4#1"/>
    <dgm:cxn modelId="{BCC86C93-14ED-4911-B56A-83C725777229}" type="presParOf" srcId="{881A02C0-1BEA-42AA-8DCE-5C868096144D}" destId="{77E10080-61B1-4829-8F02-0452A094FE93}" srcOrd="2" destOrd="0" presId="urn:microsoft.com/office/officeart/2005/8/layout/vList4#1"/>
    <dgm:cxn modelId="{663E05C0-800C-4A41-B99B-B0C90D135DAF}" type="presParOf" srcId="{08045904-B8F3-4DAB-84BF-2F7338F6DD8F}" destId="{A7730119-A04F-471D-B702-6A72AEE8E83F}" srcOrd="5" destOrd="0" presId="urn:microsoft.com/office/officeart/2005/8/layout/vList4#1"/>
    <dgm:cxn modelId="{85F4743B-DB39-42CB-918F-C3DDE2F28CEE}" type="presParOf" srcId="{08045904-B8F3-4DAB-84BF-2F7338F6DD8F}" destId="{8DE9DE87-3EBF-4268-AA58-2BA42F216E0B}" srcOrd="6" destOrd="0" presId="urn:microsoft.com/office/officeart/2005/8/layout/vList4#1"/>
    <dgm:cxn modelId="{D2C87C7E-7713-4A3F-AAFE-5916837B1994}" type="presParOf" srcId="{8DE9DE87-3EBF-4268-AA58-2BA42F216E0B}" destId="{5BFE5F0F-BD8D-4EB9-A4A5-96EF88137B9E}" srcOrd="0" destOrd="0" presId="urn:microsoft.com/office/officeart/2005/8/layout/vList4#1"/>
    <dgm:cxn modelId="{DC0BE1F8-CC00-44DB-81D6-83825CED0BAE}" type="presParOf" srcId="{8DE9DE87-3EBF-4268-AA58-2BA42F216E0B}" destId="{15761AE5-B1C6-4D5F-91C4-56C5D7BE32B7}" srcOrd="1" destOrd="0" presId="urn:microsoft.com/office/officeart/2005/8/layout/vList4#1"/>
    <dgm:cxn modelId="{1ED24379-B952-4F8A-8891-E3A02D2F09F7}" type="presParOf" srcId="{8DE9DE87-3EBF-4268-AA58-2BA42F216E0B}" destId="{17878D2D-0870-4E98-869F-24168BA1BAD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129840-EB38-4408-AFB6-4050C98796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0218F-3D59-43A4-A0A2-B0F29A289DED}">
      <dgm:prSet/>
      <dgm:spPr/>
      <dgm:t>
        <a:bodyPr/>
        <a:lstStyle/>
        <a:p>
          <a:pPr algn="ctr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 Бегуницкое сельское поселение Волосовского муниципального района Ленинградской области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51F4526-4150-4B46-AA3C-2C1966E2F5E5}" type="parTrans" cxnId="{5F0CAB87-B759-465F-83CD-266915E4CA31}">
      <dgm:prSet/>
      <dgm:spPr/>
      <dgm:t>
        <a:bodyPr/>
        <a:lstStyle/>
        <a:p>
          <a:endParaRPr lang="ru-RU"/>
        </a:p>
      </dgm:t>
    </dgm:pt>
    <dgm:pt modelId="{290631DE-CC2F-4F74-93C6-F5529245DC06}" type="sibTrans" cxnId="{5F0CAB87-B759-465F-83CD-266915E4CA31}">
      <dgm:prSet/>
      <dgm:spPr/>
      <dgm:t>
        <a:bodyPr/>
        <a:lstStyle/>
        <a:p>
          <a:endParaRPr lang="ru-RU"/>
        </a:p>
      </dgm:t>
    </dgm:pt>
    <dgm:pt modelId="{5E8EF0DB-4205-4CDE-9062-419437FCC6A7}" type="pres">
      <dgm:prSet presAssocID="{2B129840-EB38-4408-AFB6-4050C98796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80BB33-02C3-48E3-B079-ECBF56EE308C}" type="pres">
      <dgm:prSet presAssocID="{28B0218F-3D59-43A4-A0A2-B0F29A289D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0CAB87-B759-465F-83CD-266915E4CA31}" srcId="{2B129840-EB38-4408-AFB6-4050C98796BD}" destId="{28B0218F-3D59-43A4-A0A2-B0F29A289DED}" srcOrd="0" destOrd="0" parTransId="{051F4526-4150-4B46-AA3C-2C1966E2F5E5}" sibTransId="{290631DE-CC2F-4F74-93C6-F5529245DC06}"/>
    <dgm:cxn modelId="{88398C5E-4827-4AF6-B004-A333E21B432A}" type="presOf" srcId="{28B0218F-3D59-43A4-A0A2-B0F29A289DED}" destId="{B980BB33-02C3-48E3-B079-ECBF56EE308C}" srcOrd="0" destOrd="0" presId="urn:microsoft.com/office/officeart/2005/8/layout/vList2"/>
    <dgm:cxn modelId="{C8EC6AE1-34B4-4A5A-84F7-C491895D65FC}" type="presOf" srcId="{2B129840-EB38-4408-AFB6-4050C98796BD}" destId="{5E8EF0DB-4205-4CDE-9062-419437FCC6A7}" srcOrd="0" destOrd="0" presId="urn:microsoft.com/office/officeart/2005/8/layout/vList2"/>
    <dgm:cxn modelId="{2645B4F6-3C72-4750-9987-E6932B8202E0}" type="presParOf" srcId="{5E8EF0DB-4205-4CDE-9062-419437FCC6A7}" destId="{B980BB33-02C3-48E3-B079-ECBF56EE30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32C726-17C1-4BE6-9C88-32DA1B2444FD}">
      <dsp:nvSpPr>
        <dsp:cNvPr id="0" name=""/>
        <dsp:cNvSpPr/>
      </dsp:nvSpPr>
      <dsp:spPr>
        <a:xfrm>
          <a:off x="0" y="4717"/>
          <a:ext cx="8305800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 smtClean="0">
              <a:latin typeface="Times New Roman" pitchFamily="18" charset="0"/>
              <a:cs typeface="Times New Roman" pitchFamily="18" charset="0"/>
            </a:rPr>
            <a:t>Бюджет для граждан</a:t>
          </a:r>
          <a:endParaRPr lang="ru-RU" sz="3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717"/>
        <a:ext cx="8305800" cy="9126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C881F-8F19-4828-A947-928DB2014B58}">
      <dsp:nvSpPr>
        <dsp:cNvPr id="0" name=""/>
        <dsp:cNvSpPr/>
      </dsp:nvSpPr>
      <dsp:spPr>
        <a:xfrm>
          <a:off x="0" y="5079"/>
          <a:ext cx="8793037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Сбалансированность бюджета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079"/>
        <a:ext cx="8793037" cy="8985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FA90A4-DBEA-4CA9-8EEA-40B451D93589}">
      <dsp:nvSpPr>
        <dsp:cNvPr id="0" name=""/>
        <dsp:cNvSpPr/>
      </dsp:nvSpPr>
      <dsp:spPr>
        <a:xfrm>
          <a:off x="0" y="0"/>
          <a:ext cx="7500936" cy="400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Доходы бюджета муниципального образования  Бегуницкое сельское поселение Волосовского муниципального района Ленинградской области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7500936" cy="400016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B6E326-D358-4A03-890E-236DED2E7640}">
      <dsp:nvSpPr>
        <dsp:cNvPr id="0" name=""/>
        <dsp:cNvSpPr/>
      </dsp:nvSpPr>
      <dsp:spPr>
        <a:xfrm>
          <a:off x="0" y="94761"/>
          <a:ext cx="8229599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Удельный вес доходов бюджета муниципального образования Бегуницкое сельское поселение согласно структуре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4761"/>
        <a:ext cx="8229599" cy="84942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4E5EF-C835-44CE-A203-4D49C0A2442C}">
      <dsp:nvSpPr>
        <dsp:cNvPr id="0" name=""/>
        <dsp:cNvSpPr/>
      </dsp:nvSpPr>
      <dsp:spPr>
        <a:xfrm>
          <a:off x="0" y="0"/>
          <a:ext cx="8229599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Структура налоговых и неналоговых доходов бюджета муниципального образования  Бегуницкое сельское поселение Волосовского муниципального района на 2022 год (тыс. руб.)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229599" cy="10296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5E69EC-2CB2-4E90-8600-5B9AD487D2E7}">
      <dsp:nvSpPr>
        <dsp:cNvPr id="0" name=""/>
        <dsp:cNvSpPr/>
      </dsp:nvSpPr>
      <dsp:spPr>
        <a:xfrm>
          <a:off x="0" y="19297"/>
          <a:ext cx="8229599" cy="1000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СТРУКТУРА БЕЗВОЗМЕЗДНЫХ ПОСТУПЛЕНИЙ</a:t>
          </a:r>
          <a:br>
            <a:rPr lang="ru-RU" sz="19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бюджета муниципального образования  Бегуницкое сельское поселение на 2022 год</a:t>
          </a:r>
          <a:endParaRPr lang="ru-RU" sz="1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297"/>
        <a:ext cx="8229599" cy="100034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C075C-B06F-4263-8D74-28E76B64553A}">
      <dsp:nvSpPr>
        <dsp:cNvPr id="0" name=""/>
        <dsp:cNvSpPr/>
      </dsp:nvSpPr>
      <dsp:spPr>
        <a:xfrm>
          <a:off x="0" y="13559"/>
          <a:ext cx="8229599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Расходы бюджета муниципального образования  Бегуницкое сельское поселение по разделам и подразделам классификации расходов бюджета на 2022 год и плановый период 2023-2024 годов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559"/>
        <a:ext cx="8229599" cy="10530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AD0855-303F-4C6D-A8BE-18C8167EE9A0}">
      <dsp:nvSpPr>
        <dsp:cNvPr id="0" name=""/>
        <dsp:cNvSpPr/>
      </dsp:nvSpPr>
      <dsp:spPr>
        <a:xfrm>
          <a:off x="0" y="20601"/>
          <a:ext cx="7776863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imes New Roman" pitchFamily="18" charset="0"/>
              <a:cs typeface="Times New Roman" pitchFamily="18" charset="0"/>
            </a:rPr>
            <a:t>Структура расходов  бюджета муниципального образования Бегуницкое сельское поселение на 2022 год    </a:t>
          </a:r>
          <a:endParaRPr lang="ru-RU" sz="2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0601"/>
        <a:ext cx="7776863" cy="88803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CF1D82-85EB-4C69-A432-21499994B085}">
      <dsp:nvSpPr>
        <dsp:cNvPr id="0" name=""/>
        <dsp:cNvSpPr/>
      </dsp:nvSpPr>
      <dsp:spPr>
        <a:xfrm>
          <a:off x="0" y="530"/>
          <a:ext cx="8208911" cy="1141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Структура расходов  бюджета муниципального образования Бегуницкое сельское поселение в программном формате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 2022 год    </a:t>
          </a:r>
          <a:br>
            <a:rPr lang="ru-RU" sz="2000" b="1" kern="1200" dirty="0" smtClean="0">
              <a:latin typeface="Times New Roman" pitchFamily="18" charset="0"/>
              <a:cs typeface="Times New Roman" pitchFamily="18" charset="0"/>
            </a:rPr>
          </a:b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30"/>
        <a:ext cx="8208911" cy="1141938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CD74F5-CFF1-4CAA-A34B-010E012A1667}">
      <dsp:nvSpPr>
        <dsp:cNvPr id="0" name=""/>
        <dsp:cNvSpPr/>
      </dsp:nvSpPr>
      <dsp:spPr>
        <a:xfrm>
          <a:off x="0" y="11654"/>
          <a:ext cx="6511924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Капитальные  вложения запланированные в 2022 году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1654"/>
        <a:ext cx="6511924" cy="111969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126442-A9F6-44CE-9240-6745EC843FBB}">
      <dsp:nvSpPr>
        <dsp:cNvPr id="0" name=""/>
        <dsp:cNvSpPr/>
      </dsp:nvSpPr>
      <dsp:spPr>
        <a:xfrm>
          <a:off x="0" y="96614"/>
          <a:ext cx="7091361" cy="12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Times New Roman" pitchFamily="18" charset="0"/>
              <a:cs typeface="Times New Roman" pitchFamily="18" charset="0"/>
            </a:rPr>
            <a:t>Благодарим за внимание</a:t>
          </a:r>
          <a:r>
            <a:rPr lang="ru-RU" sz="4400" b="1" kern="1200" dirty="0" smtClean="0"/>
            <a:t>!</a:t>
          </a:r>
          <a:endParaRPr lang="ru-RU" sz="4400" b="1" kern="1200" dirty="0"/>
        </a:p>
      </dsp:txBody>
      <dsp:txXfrm>
        <a:off x="0" y="96614"/>
        <a:ext cx="7091361" cy="1235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00591-68C9-4C05-B6EB-FDB8C3FE8A2B}">
      <dsp:nvSpPr>
        <dsp:cNvPr id="0" name=""/>
        <dsp:cNvSpPr/>
      </dsp:nvSpPr>
      <dsp:spPr>
        <a:xfrm>
          <a:off x="0" y="2864"/>
          <a:ext cx="8229599" cy="889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latin typeface="Times New Roman" pitchFamily="18" charset="0"/>
              <a:cs typeface="Times New Roman" pitchFamily="18" charset="0"/>
            </a:rPr>
            <a:t>Бюджетное устройство</a:t>
          </a:r>
          <a:endParaRPr lang="ru-RU" sz="3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64"/>
        <a:ext cx="8229599" cy="8891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114B95-3A8B-49D3-8626-6493DBE3D385}">
      <dsp:nvSpPr>
        <dsp:cNvPr id="0" name=""/>
        <dsp:cNvSpPr/>
      </dsp:nvSpPr>
      <dsp:spPr>
        <a:xfrm>
          <a:off x="2566488" y="1255504"/>
          <a:ext cx="5879803" cy="360120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 уровень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66488" y="1255504"/>
        <a:ext cx="5879803" cy="783046"/>
      </dsp:txXfrm>
    </dsp:sp>
    <dsp:sp modelId="{0BFBEC64-80AB-425D-8B7A-3096C3C190E4}">
      <dsp:nvSpPr>
        <dsp:cNvPr id="0" name=""/>
        <dsp:cNvSpPr/>
      </dsp:nvSpPr>
      <dsp:spPr>
        <a:xfrm>
          <a:off x="1279039" y="1296992"/>
          <a:ext cx="1080077" cy="3572985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 уровень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9039" y="1296992"/>
        <a:ext cx="1080077" cy="770821"/>
      </dsp:txXfrm>
    </dsp:sp>
    <dsp:sp modelId="{04BDCCD4-6726-43D5-9FD2-7C72BFAC0A45}">
      <dsp:nvSpPr>
        <dsp:cNvPr id="0" name=""/>
        <dsp:cNvSpPr/>
      </dsp:nvSpPr>
      <dsp:spPr>
        <a:xfrm>
          <a:off x="20320" y="1296992"/>
          <a:ext cx="1080077" cy="354426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 уровень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20" y="1296992"/>
        <a:ext cx="1080077" cy="758480"/>
      </dsp:txXfrm>
    </dsp:sp>
    <dsp:sp modelId="{FBFC39E7-4DC2-45C1-9FB6-83C38A6EAF69}">
      <dsp:nvSpPr>
        <dsp:cNvPr id="0" name=""/>
        <dsp:cNvSpPr/>
      </dsp:nvSpPr>
      <dsp:spPr>
        <a:xfrm>
          <a:off x="114321" y="1979924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бюджет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321" y="1979924"/>
        <a:ext cx="900064" cy="2319116"/>
      </dsp:txXfrm>
    </dsp:sp>
    <dsp:sp modelId="{5869E566-A3EF-4B07-AFC4-0A763916B897}">
      <dsp:nvSpPr>
        <dsp:cNvPr id="0" name=""/>
        <dsp:cNvSpPr/>
      </dsp:nvSpPr>
      <dsp:spPr>
        <a:xfrm rot="21488203">
          <a:off x="1014290" y="3125466"/>
          <a:ext cx="360693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693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21488203">
        <a:off x="1185620" y="3124601"/>
        <a:ext cx="18034" cy="18034"/>
      </dsp:txXfrm>
    </dsp:sp>
    <dsp:sp modelId="{EC7C8A2F-35E7-4CE7-9D8F-2E54F639C322}">
      <dsp:nvSpPr>
        <dsp:cNvPr id="0" name=""/>
        <dsp:cNvSpPr/>
      </dsp:nvSpPr>
      <dsp:spPr>
        <a:xfrm>
          <a:off x="1374888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 субъектов</a:t>
          </a:r>
          <a:r>
            <a:rPr lang="ru-RU" sz="1800" b="1" kern="1200" dirty="0" smtClean="0">
              <a:solidFill>
                <a:schemeClr val="tx1"/>
              </a:solidFill>
              <a:latin typeface="Bookman Old Style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РФ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74888" y="1968196"/>
        <a:ext cx="900064" cy="2319116"/>
      </dsp:txXfrm>
    </dsp:sp>
    <dsp:sp modelId="{18A99FD3-420C-4BA5-BAA9-7F7C8365E785}">
      <dsp:nvSpPr>
        <dsp:cNvPr id="0" name=""/>
        <dsp:cNvSpPr/>
      </dsp:nvSpPr>
      <dsp:spPr>
        <a:xfrm>
          <a:off x="2274953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2445966" y="3118753"/>
        <a:ext cx="18001" cy="18001"/>
      </dsp:txXfrm>
    </dsp:sp>
    <dsp:sp modelId="{5008A636-0F16-4041-A1B9-B5D1717D789C}">
      <dsp:nvSpPr>
        <dsp:cNvPr id="0" name=""/>
        <dsp:cNvSpPr/>
      </dsp:nvSpPr>
      <dsp:spPr>
        <a:xfrm>
          <a:off x="2634979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Местные бюджеты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4979" y="1968196"/>
        <a:ext cx="900064" cy="2319116"/>
      </dsp:txXfrm>
    </dsp:sp>
    <dsp:sp modelId="{D8C18BB3-C8C5-4CE3-A4B7-596D77C39EBA}">
      <dsp:nvSpPr>
        <dsp:cNvPr id="0" name=""/>
        <dsp:cNvSpPr/>
      </dsp:nvSpPr>
      <dsp:spPr>
        <a:xfrm>
          <a:off x="3535044" y="3119602"/>
          <a:ext cx="36002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0025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>
        <a:off x="3706056" y="3118753"/>
        <a:ext cx="18001" cy="18001"/>
      </dsp:txXfrm>
    </dsp:sp>
    <dsp:sp modelId="{E74283B3-0728-40B8-929F-DD0680F9A790}">
      <dsp:nvSpPr>
        <dsp:cNvPr id="0" name=""/>
        <dsp:cNvSpPr/>
      </dsp:nvSpPr>
      <dsp:spPr>
        <a:xfrm>
          <a:off x="3895070" y="1968196"/>
          <a:ext cx="900064" cy="231911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муниципальных районов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95070" y="1968196"/>
        <a:ext cx="900064" cy="2319116"/>
      </dsp:txXfrm>
    </dsp:sp>
    <dsp:sp modelId="{DD37461E-16C9-4825-942D-5002F4033D5C}">
      <dsp:nvSpPr>
        <dsp:cNvPr id="0" name=""/>
        <dsp:cNvSpPr/>
      </dsp:nvSpPr>
      <dsp:spPr>
        <a:xfrm rot="17433097">
          <a:off x="4452207" y="2624798"/>
          <a:ext cx="105687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56870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17433097">
        <a:off x="4954221" y="2606528"/>
        <a:ext cx="52843" cy="52843"/>
      </dsp:txXfrm>
    </dsp:sp>
    <dsp:sp modelId="{F434345E-07BD-4879-8180-ABC62EA80215}">
      <dsp:nvSpPr>
        <dsp:cNvPr id="0" name=""/>
        <dsp:cNvSpPr/>
      </dsp:nvSpPr>
      <dsp:spPr>
        <a:xfrm>
          <a:off x="5166151" y="1958108"/>
          <a:ext cx="3052398" cy="36007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округов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1958108"/>
        <a:ext cx="3052398" cy="360075"/>
      </dsp:txXfrm>
    </dsp:sp>
    <dsp:sp modelId="{13233494-A242-49B4-9771-4EA8827A27A0}">
      <dsp:nvSpPr>
        <dsp:cNvPr id="0" name=""/>
        <dsp:cNvSpPr/>
      </dsp:nvSpPr>
      <dsp:spPr>
        <a:xfrm rot="19065367">
          <a:off x="4730054" y="2951135"/>
          <a:ext cx="501176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01176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19065367">
        <a:off x="4968113" y="2946757"/>
        <a:ext cx="25058" cy="25058"/>
      </dsp:txXfrm>
    </dsp:sp>
    <dsp:sp modelId="{149AE0F6-F143-4134-85E6-F9DA5B3BCE56}">
      <dsp:nvSpPr>
        <dsp:cNvPr id="0" name=""/>
        <dsp:cNvSpPr/>
      </dsp:nvSpPr>
      <dsp:spPr>
        <a:xfrm>
          <a:off x="5166151" y="2535419"/>
          <a:ext cx="3059365" cy="5108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внутригородских муниципальных образований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2535419"/>
        <a:ext cx="3059365" cy="510800"/>
      </dsp:txXfrm>
    </dsp:sp>
    <dsp:sp modelId="{EB004F0F-E050-478A-A4A5-E04A68F2AC81}">
      <dsp:nvSpPr>
        <dsp:cNvPr id="0" name=""/>
        <dsp:cNvSpPr/>
      </dsp:nvSpPr>
      <dsp:spPr>
        <a:xfrm rot="2657588">
          <a:off x="4721473" y="3300588"/>
          <a:ext cx="51834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518340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2657588">
        <a:off x="4967684" y="3295782"/>
        <a:ext cx="25917" cy="25917"/>
      </dsp:txXfrm>
    </dsp:sp>
    <dsp:sp modelId="{5186D76D-1A2C-493E-9DBD-D2E81ADDD2BF}">
      <dsp:nvSpPr>
        <dsp:cNvPr id="0" name=""/>
        <dsp:cNvSpPr/>
      </dsp:nvSpPr>
      <dsp:spPr>
        <a:xfrm>
          <a:off x="5166151" y="3259544"/>
          <a:ext cx="3089904" cy="46036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городских поселений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3259544"/>
        <a:ext cx="3089904" cy="460365"/>
      </dsp:txXfrm>
    </dsp:sp>
    <dsp:sp modelId="{667D3810-BD1D-4CA7-861C-3B7A067AC23A}">
      <dsp:nvSpPr>
        <dsp:cNvPr id="0" name=""/>
        <dsp:cNvSpPr/>
      </dsp:nvSpPr>
      <dsp:spPr>
        <a:xfrm rot="4212662">
          <a:off x="4432705" y="3635182"/>
          <a:ext cx="109587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095875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Bookman Old Style" pitchFamily="18" charset="0"/>
          </a:endParaRPr>
        </a:p>
      </dsp:txBody>
      <dsp:txXfrm rot="4212662">
        <a:off x="4953246" y="3615937"/>
        <a:ext cx="54793" cy="54793"/>
      </dsp:txXfrm>
    </dsp:sp>
    <dsp:sp modelId="{020F7B33-C5A6-46ED-8798-AD6A665C8DAC}">
      <dsp:nvSpPr>
        <dsp:cNvPr id="0" name=""/>
        <dsp:cNvSpPr/>
      </dsp:nvSpPr>
      <dsp:spPr>
        <a:xfrm>
          <a:off x="5166151" y="3983673"/>
          <a:ext cx="3139570" cy="35048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55000" cap="flat" cmpd="thickThin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Бюджеты сельских поселений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66151" y="3983673"/>
        <a:ext cx="3139570" cy="3504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82A37C-B798-45DA-AE16-6DDB510DAD18}">
      <dsp:nvSpPr>
        <dsp:cNvPr id="0" name=""/>
        <dsp:cNvSpPr/>
      </dsp:nvSpPr>
      <dsp:spPr>
        <a:xfrm>
          <a:off x="0" y="291313"/>
          <a:ext cx="8280919" cy="7938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1313"/>
        <a:ext cx="8280919" cy="793800"/>
      </dsp:txXfrm>
    </dsp:sp>
    <dsp:sp modelId="{1136A079-7223-4F54-9ABD-D5EFD19EF641}">
      <dsp:nvSpPr>
        <dsp:cNvPr id="0" name=""/>
        <dsp:cNvSpPr/>
      </dsp:nvSpPr>
      <dsp:spPr>
        <a:xfrm>
          <a:off x="414046" y="11419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ассигнования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114193"/>
        <a:ext cx="5796644" cy="354239"/>
      </dsp:txXfrm>
    </dsp:sp>
    <dsp:sp modelId="{EB7C7B22-66EB-425A-88E2-CED41C7DB6A1}">
      <dsp:nvSpPr>
        <dsp:cNvPr id="0" name=""/>
        <dsp:cNvSpPr/>
      </dsp:nvSpPr>
      <dsp:spPr>
        <a:xfrm>
          <a:off x="0" y="1327033"/>
          <a:ext cx="8280919" cy="7938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расходные обязательства, подлежащие исполнению в соответствующем финансовом году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27033"/>
        <a:ext cx="8280919" cy="793800"/>
      </dsp:txXfrm>
    </dsp:sp>
    <dsp:sp modelId="{38C810FE-5443-416C-8CCF-7AB6BD787957}">
      <dsp:nvSpPr>
        <dsp:cNvPr id="0" name=""/>
        <dsp:cNvSpPr/>
      </dsp:nvSpPr>
      <dsp:spPr>
        <a:xfrm>
          <a:off x="414046" y="114991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Бюджетные обязательства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1149913"/>
        <a:ext cx="5796644" cy="354239"/>
      </dsp:txXfrm>
    </dsp:sp>
    <dsp:sp modelId="{3A2B25F1-2C4A-4163-9B52-13630B223E20}">
      <dsp:nvSpPr>
        <dsp:cNvPr id="0" name=""/>
        <dsp:cNvSpPr/>
      </dsp:nvSpPr>
      <dsp:spPr>
        <a:xfrm>
          <a:off x="0" y="2362753"/>
          <a:ext cx="8280919" cy="14364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62753"/>
        <a:ext cx="8280919" cy="1436400"/>
      </dsp:txXfrm>
    </dsp:sp>
    <dsp:sp modelId="{DF545271-BD9A-4D67-AE31-BA9561DB321B}">
      <dsp:nvSpPr>
        <dsp:cNvPr id="0" name=""/>
        <dsp:cNvSpPr/>
      </dsp:nvSpPr>
      <dsp:spPr>
        <a:xfrm>
          <a:off x="414046" y="218563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Расходные обязательства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185633"/>
        <a:ext cx="5796644" cy="354239"/>
      </dsp:txXfrm>
    </dsp:sp>
    <dsp:sp modelId="{AAEC0A53-03C8-460F-B823-6A7393C1D197}">
      <dsp:nvSpPr>
        <dsp:cNvPr id="0" name=""/>
        <dsp:cNvSpPr/>
      </dsp:nvSpPr>
      <dsp:spPr>
        <a:xfrm>
          <a:off x="0" y="4041073"/>
          <a:ext cx="8280919" cy="10017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это взаимоотношения между публичноправовыми образованиями по вопросам регулирования бюджетных правоотношений, организации и осуществления бюджетного процесса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041073"/>
        <a:ext cx="8280919" cy="1001700"/>
      </dsp:txXfrm>
    </dsp:sp>
    <dsp:sp modelId="{60863E6A-F664-4BA8-9CD4-E559393CCA2B}">
      <dsp:nvSpPr>
        <dsp:cNvPr id="0" name=""/>
        <dsp:cNvSpPr/>
      </dsp:nvSpPr>
      <dsp:spPr>
        <a:xfrm>
          <a:off x="414046" y="3863953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man Old Style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отношения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3863953"/>
        <a:ext cx="5796644" cy="354239"/>
      </dsp:txXfrm>
    </dsp:sp>
    <dsp:sp modelId="{1AD418AB-69E8-42EF-955C-3B6C979EFFF1}">
      <dsp:nvSpPr>
        <dsp:cNvPr id="0" name=""/>
        <dsp:cNvSpPr/>
      </dsp:nvSpPr>
      <dsp:spPr>
        <a:xfrm>
          <a:off x="0" y="5284694"/>
          <a:ext cx="8280919" cy="7938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691" tIns="249936" rIns="642691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284694"/>
        <a:ext cx="8280919" cy="793800"/>
      </dsp:txXfrm>
    </dsp:sp>
    <dsp:sp modelId="{2262AD88-2815-4ADE-963F-3EF928BA2B7C}">
      <dsp:nvSpPr>
        <dsp:cNvPr id="0" name=""/>
        <dsp:cNvSpPr/>
      </dsp:nvSpPr>
      <dsp:spPr>
        <a:xfrm>
          <a:off x="414046" y="5107574"/>
          <a:ext cx="5796644" cy="354239"/>
        </a:xfrm>
        <a:prstGeom prst="roundRect">
          <a:avLst/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5107574"/>
        <a:ext cx="5796644" cy="35423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3313E7-6C82-4ACF-851F-965C5DAC8B65}">
      <dsp:nvSpPr>
        <dsp:cNvPr id="0" name=""/>
        <dsp:cNvSpPr/>
      </dsp:nvSpPr>
      <dsp:spPr>
        <a:xfrm>
          <a:off x="993" y="0"/>
          <a:ext cx="2582513" cy="56469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лат. </a:t>
          </a: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“Dotatio”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дар, пожертвование)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3" y="0"/>
        <a:ext cx="2582513" cy="1694094"/>
      </dsp:txXfrm>
    </dsp:sp>
    <dsp:sp modelId="{CC983C80-4578-40B4-8418-5B72066BB057}">
      <dsp:nvSpPr>
        <dsp:cNvPr id="0" name=""/>
        <dsp:cNvSpPr/>
      </dsp:nvSpPr>
      <dsp:spPr>
        <a:xfrm>
          <a:off x="216023" y="1606442"/>
          <a:ext cx="2168030" cy="313610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Предоставляются на безвозвратной основе на первоочередные расходы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023" y="1606442"/>
        <a:ext cx="2168030" cy="3136107"/>
      </dsp:txXfrm>
    </dsp:sp>
    <dsp:sp modelId="{26253C49-C44A-4448-A96E-A6ED8C101331}">
      <dsp:nvSpPr>
        <dsp:cNvPr id="0" name=""/>
        <dsp:cNvSpPr/>
      </dsp:nvSpPr>
      <dsp:spPr>
        <a:xfrm>
          <a:off x="2813195" y="0"/>
          <a:ext cx="2582513" cy="56469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СУБВЕНЦИИ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Subvenire”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приходить на помощь)</a:t>
          </a:r>
          <a:endParaRPr lang="ru-RU" sz="20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3195" y="0"/>
        <a:ext cx="2582513" cy="1694094"/>
      </dsp:txXfrm>
    </dsp:sp>
    <dsp:sp modelId="{BA17F854-F3F0-4814-82CE-5CBC86A0B503}">
      <dsp:nvSpPr>
        <dsp:cNvPr id="0" name=""/>
        <dsp:cNvSpPr/>
      </dsp:nvSpPr>
      <dsp:spPr>
        <a:xfrm>
          <a:off x="2952341" y="1630355"/>
          <a:ext cx="2304242" cy="313643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 образованиям</a:t>
          </a:r>
          <a:endParaRPr lang="ru-RU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41" y="1630355"/>
        <a:ext cx="2304242" cy="3136438"/>
      </dsp:txXfrm>
    </dsp:sp>
    <dsp:sp modelId="{B9A680D1-AD05-4F62-AB99-54F4DF9C6385}">
      <dsp:nvSpPr>
        <dsp:cNvPr id="0" name=""/>
        <dsp:cNvSpPr/>
      </dsp:nvSpPr>
      <dsp:spPr>
        <a:xfrm>
          <a:off x="5553397" y="0"/>
          <a:ext cx="2582513" cy="56469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СУБСИДИИ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(от лат. </a:t>
          </a:r>
          <a:r>
            <a:rPr kumimoji="0" lang="ru-RU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“</a:t>
          </a:r>
          <a:r>
            <a:rPr kumimoji="0" lang="en-US" sz="20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Subsidium” 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– поддержка)</a:t>
          </a:r>
          <a:endParaRPr kumimoji="0" lang="en-US" sz="2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553397" y="0"/>
        <a:ext cx="2582513" cy="1694094"/>
      </dsp:txXfrm>
    </dsp:sp>
    <dsp:sp modelId="{3650CE01-6EB1-4DCF-B86B-A03685FF356E}">
      <dsp:nvSpPr>
        <dsp:cNvPr id="0" name=""/>
        <dsp:cNvSpPr/>
      </dsp:nvSpPr>
      <dsp:spPr>
        <a:xfrm>
          <a:off x="5696416" y="1630355"/>
          <a:ext cx="2296474" cy="307991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55000" cap="flat" cmpd="thickThin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Предоставляются на условиях долевого софинансирования расходов других бюджетов</a:t>
          </a:r>
          <a:endParaRPr lang="ru-RU" sz="1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96416" y="1630355"/>
        <a:ext cx="2296474" cy="307991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C268D3-40F1-4042-BB0D-202A018BA5E9}">
      <dsp:nvSpPr>
        <dsp:cNvPr id="0" name=""/>
        <dsp:cNvSpPr/>
      </dsp:nvSpPr>
      <dsp:spPr>
        <a:xfrm>
          <a:off x="0" y="139547"/>
          <a:ext cx="6192687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itchFamily="18" charset="0"/>
              <a:cs typeface="Times New Roman" pitchFamily="18" charset="0"/>
            </a:rPr>
            <a:t>Составление бюджета основывается на:</a:t>
          </a:r>
          <a:endParaRPr lang="ru-RU" sz="2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9547"/>
        <a:ext cx="6192687" cy="5850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7888F4-453F-4F41-9871-43E794397B45}">
      <dsp:nvSpPr>
        <dsp:cNvPr id="0" name=""/>
        <dsp:cNvSpPr/>
      </dsp:nvSpPr>
      <dsp:spPr>
        <a:xfrm>
          <a:off x="0" y="0"/>
          <a:ext cx="8136903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</a:t>
          </a: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Послании Президента Российской Федерации Федеральному Собранию</a:t>
          </a:r>
        </a:p>
      </dsp:txBody>
      <dsp:txXfrm>
        <a:off x="1741553" y="0"/>
        <a:ext cx="6395350" cy="1141730"/>
      </dsp:txXfrm>
    </dsp:sp>
    <dsp:sp modelId="{C604C184-496F-46E0-A206-5006030232ED}">
      <dsp:nvSpPr>
        <dsp:cNvPr id="0" name=""/>
        <dsp:cNvSpPr/>
      </dsp:nvSpPr>
      <dsp:spPr>
        <a:xfrm>
          <a:off x="116386" y="155403"/>
          <a:ext cx="1627380" cy="91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1AAA9-1D33-461D-A3A0-B24E03468F88}">
      <dsp:nvSpPr>
        <dsp:cNvPr id="0" name=""/>
        <dsp:cNvSpPr/>
      </dsp:nvSpPr>
      <dsp:spPr>
        <a:xfrm>
          <a:off x="0" y="1236825"/>
          <a:ext cx="8136903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</a:t>
          </a: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Прогнозе социально-экономического развития муниципального образования Бегуницкое сельское поселение</a:t>
          </a:r>
          <a:endParaRPr lang="ru-RU" sz="24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1553" y="1236825"/>
        <a:ext cx="6395350" cy="1141730"/>
      </dsp:txXfrm>
    </dsp:sp>
    <dsp:sp modelId="{707F4448-1223-4E6D-813B-A1DC622E6CE7}">
      <dsp:nvSpPr>
        <dsp:cNvPr id="0" name=""/>
        <dsp:cNvSpPr/>
      </dsp:nvSpPr>
      <dsp:spPr>
        <a:xfrm>
          <a:off x="114173" y="1370076"/>
          <a:ext cx="1627380" cy="91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8F4A7-0A24-4CAE-8AA7-6DBA08B4EAAE}">
      <dsp:nvSpPr>
        <dsp:cNvPr id="0" name=""/>
        <dsp:cNvSpPr/>
      </dsp:nvSpPr>
      <dsp:spPr>
        <a:xfrm>
          <a:off x="0" y="2486495"/>
          <a:ext cx="8136903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</a:t>
          </a: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Основных направлениях бюджетной и налоговой политики  муниципального образования Бегуницкое сельское поселение</a:t>
          </a:r>
          <a:endParaRPr lang="ru-RU" sz="24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1553" y="2486495"/>
        <a:ext cx="6395350" cy="1141730"/>
      </dsp:txXfrm>
    </dsp:sp>
    <dsp:sp modelId="{5F90060D-1DF8-400F-B4A7-70501013A58F}">
      <dsp:nvSpPr>
        <dsp:cNvPr id="0" name=""/>
        <dsp:cNvSpPr/>
      </dsp:nvSpPr>
      <dsp:spPr>
        <a:xfrm>
          <a:off x="114173" y="2625980"/>
          <a:ext cx="1627380" cy="9133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E5F0F-BD8D-4EB9-A4A5-96EF88137B9E}">
      <dsp:nvSpPr>
        <dsp:cNvPr id="0" name=""/>
        <dsp:cNvSpPr/>
      </dsp:nvSpPr>
      <dsp:spPr>
        <a:xfrm>
          <a:off x="0" y="3761739"/>
          <a:ext cx="8136903" cy="1141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- </a:t>
          </a: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Муниципальных  программах </a:t>
          </a:r>
          <a:r>
            <a:rPr lang="ru-RU" sz="2400" b="1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Бегуницкого</a:t>
          </a: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сельского поселения</a:t>
          </a:r>
          <a:endParaRPr lang="ru-RU" sz="24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1553" y="3761739"/>
        <a:ext cx="6395350" cy="1141730"/>
      </dsp:txXfrm>
    </dsp:sp>
    <dsp:sp modelId="{15761AE5-B1C6-4D5F-91C4-56C5D7BE32B7}">
      <dsp:nvSpPr>
        <dsp:cNvPr id="0" name=""/>
        <dsp:cNvSpPr/>
      </dsp:nvSpPr>
      <dsp:spPr>
        <a:xfrm>
          <a:off x="114173" y="3881884"/>
          <a:ext cx="1627380" cy="9133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80BB33-02C3-48E3-B079-ECBF56EE308C}">
      <dsp:nvSpPr>
        <dsp:cNvPr id="0" name=""/>
        <dsp:cNvSpPr/>
      </dsp:nvSpPr>
      <dsp:spPr>
        <a:xfrm>
          <a:off x="0" y="23239"/>
          <a:ext cx="8075240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муниципального образования  Бегуницкое сельское поселение Волосовского муниципального района Ленинградской области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239"/>
        <a:ext cx="8075240" cy="1105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6C1AF6-32DA-44F2-A7A4-C366F498C138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0EBD1B-EC4E-4608-89AC-F53B6E1A0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AFFC51-E71A-4BE0-8371-455279F9B5A3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6EA85D-A24C-495B-B169-383C9AFC2E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4CAAB-918E-4092-A467-0D55793BC1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A77947-9EB5-4916-BCE1-BBE4F9A13F22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C842E56-F048-4492-BED5-55C273C368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BCD42-2A62-4762-BEB9-0DFE4008D679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4184-6D0D-4006-B3D1-966BB04BE9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F1B03-2F50-45AF-826D-3C320AB37853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AAA2-FB2F-4D1A-8499-7D7B0A00C2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8231-78F2-4E2A-9378-2090913E9130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6AB8-F5CE-4880-A5DC-D4F900F6CD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EE3C3C-CECA-46B6-AE83-B555D5221A3F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FF6834-23A7-4604-A093-08D2D61D7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6762A1-F35E-452D-B336-E7BDF4F9C3C9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7F76C7-7939-4C4E-8896-C104CF4E15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531C34-6979-47DF-9C76-8F2973B117A6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71C667-A691-4DBF-ABFD-5516BCA359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707E60-9829-4786-AFE3-EBD458B4996C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D43691-8B72-4EFD-946F-E48659DAD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2FD5-BF77-4B82-9364-FB7AD78FD975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53A6-9A60-44D2-BC88-AE90D4BF1D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2233D8-0B52-4779-9AA7-C858E70E9675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E9F0B1-D69E-4A28-8B92-23BAC7CFD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335C4D4-36C7-445A-8063-A3C373C8FD7F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FDD5BD-3956-4C70-A122-C901A8DBC5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E14B3B7-0E69-4511-B771-FAC6FFE8F022}" type="datetimeFigureOut">
              <a:rPr lang="ru-RU"/>
              <a:pPr>
                <a:defRPr/>
              </a:pPr>
              <a:t>14.03.2023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6A741B-002C-4C0C-9819-B43445FDF4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75" r:id="rId2"/>
    <p:sldLayoutId id="2147484980" r:id="rId3"/>
    <p:sldLayoutId id="2147484981" r:id="rId4"/>
    <p:sldLayoutId id="2147484982" r:id="rId5"/>
    <p:sldLayoutId id="2147484983" r:id="rId6"/>
    <p:sldLayoutId id="2147484976" r:id="rId7"/>
    <p:sldLayoutId id="2147484984" r:id="rId8"/>
    <p:sldLayoutId id="2147484985" r:id="rId9"/>
    <p:sldLayoutId id="2147484977" r:id="rId10"/>
    <p:sldLayoutId id="21474849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chart" Target="../charts/chart1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chart" Target="../charts/chart2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chart" Target="../charts/chart3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chart" Target="../charts/chart4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chart" Target="../charts/chart5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888" y="3644900"/>
            <a:ext cx="6600825" cy="2036763"/>
          </a:xfrm>
        </p:spPr>
        <p:txBody>
          <a:bodyPr/>
          <a:lstStyle/>
          <a:p>
            <a:pPr marR="0" algn="ctr" eaLnBrk="1" hangingPunct="1">
              <a:buClr>
                <a:srgbClr val="5E2D37"/>
              </a:buClr>
            </a:pPr>
            <a:r>
              <a:rPr lang="ru-RU" sz="2000" b="1" smtClean="0">
                <a:solidFill>
                  <a:srgbClr val="105766"/>
                </a:solidFill>
                <a:latin typeface="Times New Roman" pitchFamily="18" charset="0"/>
                <a:cs typeface="Times New Roman" pitchFamily="18" charset="0"/>
              </a:rPr>
              <a:t>«Бюджет муниципального образования Бегуницкое сельское поселение Волосовского муниципального района Ленинградской области на 2022 год и на плановый период 2023 и 2024 годов»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19100" y="2564904"/>
          <a:ext cx="8305800" cy="92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5" descr="https://topcor.ru/uploads/posts/2018-11/1542989196_xjogthfv_orig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260350"/>
            <a:ext cx="49688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хема 26"/>
          <p:cNvGraphicFramePr/>
          <p:nvPr/>
        </p:nvGraphicFramePr>
        <p:xfrm>
          <a:off x="179512" y="0"/>
          <a:ext cx="8793038" cy="9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42938" y="1143000"/>
            <a:ext cx="8064500" cy="28575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650" y="2060575"/>
            <a:ext cx="1584325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latin typeface="Trebuchet MS" pitchFamily="34" charset="0"/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rebuchet MS" pitchFamily="34" charset="0"/>
              </a:rPr>
              <a:t>=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rebuchet MS" pitchFamily="34" charset="0"/>
              </a:rPr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доходов</a:t>
            </a:r>
          </a:p>
        </p:txBody>
      </p:sp>
      <p:grpSp>
        <p:nvGrpSpPr>
          <p:cNvPr id="18444" name="Группа 19"/>
          <p:cNvGrpSpPr>
            <a:grpSpLocks/>
          </p:cNvGrpSpPr>
          <p:nvPr/>
        </p:nvGrpSpPr>
        <p:grpSpPr bwMode="auto">
          <a:xfrm>
            <a:off x="725488" y="2903538"/>
            <a:ext cx="2592387" cy="2032000"/>
            <a:chOff x="717604" y="2961054"/>
            <a:chExt cx="2592288" cy="2030737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4"/>
              <a:ext cx="2592288" cy="20307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2022 год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Доходы         Расходы  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66 617,3         69 117,3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Дефицит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2 500,0 </a:t>
              </a:r>
            </a:p>
          </p:txBody>
        </p:sp>
        <p:sp>
          <p:nvSpPr>
            <p:cNvPr id="19" name="Левая фигурная скобка 18"/>
            <p:cNvSpPr/>
            <p:nvPr/>
          </p:nvSpPr>
          <p:spPr>
            <a:xfrm rot="16200000">
              <a:off x="1808286" y="3193726"/>
              <a:ext cx="382349" cy="1871591"/>
            </a:xfrm>
            <a:prstGeom prst="leftBrace">
              <a:avLst/>
            </a:prstGeom>
            <a:noFill/>
            <a:ln w="25400">
              <a:solidFill>
                <a:schemeClr val="accent5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  <p:grpSp>
        <p:nvGrpSpPr>
          <p:cNvPr id="18445" name="Группа 20"/>
          <p:cNvGrpSpPr>
            <a:grpSpLocks/>
          </p:cNvGrpSpPr>
          <p:nvPr/>
        </p:nvGrpSpPr>
        <p:grpSpPr bwMode="auto">
          <a:xfrm>
            <a:off x="3419475" y="3141663"/>
            <a:ext cx="2592388" cy="2554287"/>
            <a:chOff x="717604" y="2961053"/>
            <a:chExt cx="2592288" cy="2552887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552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2023 год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Доходы         Расходы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65 701,9           67 201,9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    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        Дефицит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        1 500,00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atin typeface="+mn-lt"/>
                  <a:cs typeface="+mn-cs"/>
                </a:rPr>
                <a:t>        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272" y="3193810"/>
              <a:ext cx="382377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8446" name="Группа 23"/>
          <p:cNvGrpSpPr>
            <a:grpSpLocks/>
          </p:cNvGrpSpPr>
          <p:nvPr/>
        </p:nvGrpSpPr>
        <p:grpSpPr bwMode="auto">
          <a:xfrm>
            <a:off x="6300788" y="3429000"/>
            <a:ext cx="2592387" cy="2308225"/>
            <a:chOff x="717604" y="2961053"/>
            <a:chExt cx="2592288" cy="2307838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23078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2024 год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Доходы         Расходы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 67 889,6       69 389,6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Дефицит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1 500,00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latin typeface="+mn-lt"/>
                <a:cs typeface="+mn-cs"/>
              </a:endParaRPr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199" y="3194256"/>
              <a:ext cx="38252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8447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043608" y="260648"/>
          <a:ext cx="7500937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Group 72"/>
          <p:cNvGraphicFramePr>
            <a:graphicFrameLocks noGrp="1"/>
          </p:cNvGraphicFramePr>
          <p:nvPr/>
        </p:nvGraphicFramePr>
        <p:xfrm>
          <a:off x="107950" y="692150"/>
          <a:ext cx="8785225" cy="6096000"/>
        </p:xfrm>
        <a:graphic>
          <a:graphicData uri="http://schemas.openxmlformats.org/drawingml/2006/table">
            <a:tbl>
              <a:tblPr firstRow="1" firstCol="1" bandCol="1"/>
              <a:tblGrid>
                <a:gridCol w="3267137"/>
                <a:gridCol w="1887679"/>
                <a:gridCol w="1788367"/>
                <a:gridCol w="1842488"/>
              </a:tblGrid>
              <a:tr h="524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2022г.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2023г.  (тыс. руб.)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2024г. (тыс. руб.)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33 540,4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31 321,6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31 860,4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28 395,3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29 031,6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29 570,4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налог на доходы физических лиц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12 850,0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13 100,0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13 360,0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акцизы с нефтепродуктов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2 914,4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2 999,6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3 127,3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3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-единый сельскохозяйственный налог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4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налог на имущество физических лиц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земельный налог с физических и юридических лиц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11 400,0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11 700,0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11 800,0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4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-государственная пошлина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7 270,0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2 290,0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8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доходы от оказания платных услуг и компенсации затрат государства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2 875,0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33 076,9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34 380,3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36 029,2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66 617,3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65 701,9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67 889,6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332656"/>
          <a:ext cx="8229600" cy="103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3528" y="1268760"/>
          <a:ext cx="8352928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32656"/>
          <a:ext cx="8229600" cy="103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1412776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32656"/>
          <a:ext cx="8229600" cy="103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3528" y="1412777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3568" y="260648"/>
          <a:ext cx="82296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485900"/>
          <a:ext cx="8320087" cy="442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045"/>
                <a:gridCol w="3707615"/>
                <a:gridCol w="1253278"/>
                <a:gridCol w="1263900"/>
                <a:gridCol w="1253278"/>
              </a:tblGrid>
              <a:tr h="917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 </a:t>
                      </a:r>
                      <a:r>
                        <a:rPr lang="ru-RU" sz="14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4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51" marR="587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2023г</a:t>
                      </a:r>
                      <a:r>
                        <a:rPr lang="ru-RU" sz="14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51" marR="587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на 2024г</a:t>
                      </a:r>
                      <a:r>
                        <a:rPr lang="ru-RU" sz="1400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51" marR="587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17 434,1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17 047,7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17 123,2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9 072,1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7 590,5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8 170,5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16 088,2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14 600,0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23 738,5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23 589,2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3 469,5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136 981,9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67 201,9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69 389,6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99592" y="332656"/>
          <a:ext cx="7776863" cy="92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95536" y="1340768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7544" y="332656"/>
          <a:ext cx="820891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95536" y="1556792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755576" y="260648"/>
          <a:ext cx="6511925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AutoShape 2" descr="https://www.halkidikiproperties.com/images/news_images/anathesi_service/%CE%91%CE%BD%CE%AC%CE%B8%CE%B5%CF%83%CE%B7%20%CE%B4%CE%B9%CE%B1%CF%87%CE%B5%CE%AF%CF%81i%CF%83%CE%B7%CF%82%20%CE%B1%CE%BA%CE%B9%CE%BD%CE%AE%CF%84%CE%BF%CF%85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8" name="Picture 4" descr="https://www.halkidikiproperties.com/images/news_images/anathesi_service/%CE%91%CE%BD%CE%AC%CE%B8%CE%B5%CF%83%CE%B7%20%CE%B4%CE%B9%CE%B1%CF%87%CE%B5%CE%AF%CF%81i%CF%83%CE%B7%CF%82%20%CE%B1%CE%BA%CE%B9%CE%BD%CE%AE%CF%84%CE%BF%CF%85%2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3538" y="-100013"/>
            <a:ext cx="2430462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468313" y="1989138"/>
            <a:ext cx="84963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проекте решения о бюджете на 2022 год запланированы капитальные расходы на следующие мероприятия :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завершение строительства Дома культуры на 150 мест в д.Терпилицы.;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работы по строительству объекта   « Распределительный газопровод по д. Кайкино Волосовского района».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14438" y="1785938"/>
          <a:ext cx="7091362" cy="142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/>
          </p:cNvSpPr>
          <p:nvPr/>
        </p:nvSpPr>
        <p:spPr bwMode="auto">
          <a:xfrm>
            <a:off x="755650" y="1196975"/>
            <a:ext cx="7593013" cy="1476375"/>
          </a:xfrm>
          <a:custGeom>
            <a:avLst/>
            <a:gdLst>
              <a:gd name="T0" fmla="*/ 664986 w 8568952"/>
              <a:gd name="T1" fmla="*/ 0 h 6204889"/>
              <a:gd name="T2" fmla="*/ 2269949 w 8568952"/>
              <a:gd name="T3" fmla="*/ 0 h 6204889"/>
              <a:gd name="T4" fmla="*/ 2269949 w 8568952"/>
              <a:gd name="T5" fmla="*/ 1 h 6204889"/>
              <a:gd name="T6" fmla="*/ 0 w 8568952"/>
              <a:gd name="T7" fmla="*/ 1 h 6204889"/>
              <a:gd name="T8" fmla="*/ 664986 w 8568952"/>
              <a:gd name="T9" fmla="*/ 0 h 6204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68952"/>
              <a:gd name="T16" fmla="*/ 0 h 6204889"/>
              <a:gd name="T17" fmla="*/ 8568952 w 8568952"/>
              <a:gd name="T18" fmla="*/ 6204889 h 62048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68952" h="6204889">
                <a:moveTo>
                  <a:pt x="2510287" y="0"/>
                </a:moveTo>
                <a:lnTo>
                  <a:pt x="8568952" y="10886"/>
                </a:lnTo>
                <a:lnTo>
                  <a:pt x="8568952" y="6204889"/>
                </a:lnTo>
                <a:lnTo>
                  <a:pt x="0" y="6204889"/>
                </a:lnTo>
                <a:cubicBezTo>
                  <a:pt x="609600" y="4136593"/>
                  <a:pt x="2542945" y="2307781"/>
                  <a:pt x="2510287" y="0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  <a:tabLst>
                <a:tab pos="357188" algn="l"/>
              </a:tabLst>
            </a:pPr>
            <a:r>
              <a:rPr lang="ru-RU" sz="1600">
                <a:latin typeface="Bookman Old Style" pitchFamily="18" charset="0"/>
              </a:rPr>
              <a:t>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Мы представляем Вашему вниманию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«Бюджет для граждан»,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целью которого является ознакомить всех желающих с основными положениями и параметрами  бюджета муниципального образования Бегуницкое сельское поселение на 2022 год и на плановый период 2023 и 2024 годов.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374775" y="512763"/>
            <a:ext cx="63531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Уважаемые жители Бегуницкого сельского поселения!</a:t>
            </a:r>
          </a:p>
          <a:p>
            <a:pPr algn="ctr"/>
            <a:endParaRPr lang="ru-RU">
              <a:latin typeface="Trebuchet MS" pitchFamily="34" charset="0"/>
            </a:endParaRPr>
          </a:p>
        </p:txBody>
      </p:sp>
      <p:sp>
        <p:nvSpPr>
          <p:cNvPr id="10244" name="Прямоугольник 10"/>
          <p:cNvSpPr>
            <a:spLocks noChangeArrowheads="1"/>
          </p:cNvSpPr>
          <p:nvPr/>
        </p:nvSpPr>
        <p:spPr bwMode="auto">
          <a:xfrm>
            <a:off x="735013" y="2781300"/>
            <a:ext cx="7673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57188" algn="l"/>
              </a:tabLst>
            </a:pPr>
            <a:r>
              <a:rPr lang="ru-RU">
                <a:latin typeface="Bookman Old Style" pitchFamily="18" charset="0"/>
              </a:rPr>
              <a:t>	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Главное направление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«Бюджета для граждан»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это обеспечение открытости и прозрачности бюджета.</a:t>
            </a:r>
          </a:p>
        </p:txBody>
      </p:sp>
      <p:pic>
        <p:nvPicPr>
          <p:cNvPr id="10245" name="Picture 7" descr="https://vladimir.skidkom.ru/static/content/16417/common/biznes-i-finansy/16417_15524809538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500438"/>
            <a:ext cx="5903912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сведения о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Бегуницком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сельском поселении</a:t>
            </a:r>
            <a:endParaRPr lang="ru-RU" sz="2000" dirty="0"/>
          </a:p>
        </p:txBody>
      </p:sp>
      <p:sp>
        <p:nvSpPr>
          <p:cNvPr id="11267" name="Текст 6"/>
          <p:cNvSpPr>
            <a:spLocks noGrp="1"/>
          </p:cNvSpPr>
          <p:nvPr>
            <p:ph type="body" sz="half" idx="3"/>
          </p:nvPr>
        </p:nvSpPr>
        <p:spPr>
          <a:xfrm>
            <a:off x="323850" y="1196975"/>
            <a:ext cx="4186238" cy="863600"/>
          </a:xfrm>
        </p:spPr>
        <p:txBody>
          <a:bodyPr/>
          <a:lstStyle/>
          <a:p>
            <a:pPr algn="ctr"/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Административно- </a:t>
            </a:r>
            <a:r>
              <a:rPr lang="ru-RU" sz="1100" b="1" smtClean="0">
                <a:latin typeface="Times New Roman" pitchFamily="18" charset="0"/>
                <a:cs typeface="Times New Roman" pitchFamily="18" charset="0"/>
              </a:rPr>
              <a:t>территориальное деление</a:t>
            </a:r>
          </a:p>
          <a:p>
            <a:pPr algn="ctr"/>
            <a:r>
              <a:rPr lang="ru-RU" sz="1100" b="1" smtClean="0">
                <a:latin typeface="Times New Roman" pitchFamily="18" charset="0"/>
                <a:cs typeface="Times New Roman" pitchFamily="18" charset="0"/>
              </a:rPr>
              <a:t> Бегуницкого сельского поселения</a:t>
            </a:r>
          </a:p>
          <a:p>
            <a:endParaRPr lang="ru-RU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444625"/>
            <a:ext cx="4041775" cy="4864100"/>
          </a:xfrm>
        </p:spPr>
        <p:txBody>
          <a:bodyPr/>
          <a:lstStyle/>
          <a:p>
            <a:pPr marL="0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января 2006 года в соответствии с областным Законом № 64-оз от 24 сентября 2004 года «Об установлении границ и наделении соответствующим статусом муниципального образования Волосовский муниципальный район и муниципальных образований в его составе» образовано Бегуницкое сельское поселение.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мая 2019 года в состав Бегуницкого сельского поселения вошли Зимитицкое  и Терпилицкое сельские поселения.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площадь Бегуницкого сельского поселения 380 кв.км.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территории сельского поселения расположены 47 населенных пунктов, самыми крупными являются д. Бегуницы, п. Зимитицы, д. Терпилицы.</a:t>
            </a:r>
          </a:p>
          <a:p>
            <a:pPr marL="0">
              <a:spcBef>
                <a:spcPct val="0"/>
              </a:spcBef>
              <a:buFont typeface="Wingdings 3" pitchFamily="18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Численность населения на 1 января 2021 года составляет 8 155 человек.</a:t>
            </a:r>
          </a:p>
          <a:p>
            <a:pPr>
              <a:defRPr/>
            </a:pPr>
            <a:endParaRPr lang="ru-RU" sz="1100" dirty="0"/>
          </a:p>
        </p:txBody>
      </p:sp>
      <p:pic>
        <p:nvPicPr>
          <p:cNvPr id="11269" name="Содержимое 12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4319588" cy="4968875"/>
          </a:xfrm>
          <a:ln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96900" y="1125538"/>
            <a:ext cx="8064500" cy="1008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None/>
              <a:defRPr/>
            </a:pP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1116013" y="5516563"/>
            <a:ext cx="7094537" cy="817562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3"/>
              <a:buNone/>
              <a:defRPr/>
            </a:pPr>
            <a:endParaRPr lang="ru-RU" sz="160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68313" y="4149725"/>
            <a:ext cx="2879725" cy="127635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932363" y="2133600"/>
            <a:ext cx="3756025" cy="201612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57200" y="332656"/>
          <a:ext cx="8229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5" name="Объект 2"/>
          <p:cNvSpPr txBox="1">
            <a:spLocks/>
          </p:cNvSpPr>
          <p:nvPr/>
        </p:nvSpPr>
        <p:spPr bwMode="auto">
          <a:xfrm>
            <a:off x="468313" y="2133600"/>
            <a:ext cx="33115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Объект 3"/>
          <p:cNvSpPr txBox="1">
            <a:spLocks/>
          </p:cNvSpPr>
          <p:nvPr/>
        </p:nvSpPr>
        <p:spPr bwMode="auto">
          <a:xfrm>
            <a:off x="4870450" y="4292600"/>
            <a:ext cx="38020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>
              <a:spcBef>
                <a:spcPts val="600"/>
              </a:spcBef>
              <a:buClr>
                <a:schemeClr val="tx1"/>
              </a:buClr>
              <a:buSzPct val="85000"/>
            </a:pPr>
            <a:endParaRPr lang="ru-RU" sz="1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7" name="Picture 11" descr="http://zagedan.kurdjinovo.ru/wp-content/uploads/2019/07/%D0%A1%D0%BB%D0%B0%D0%B9%D0%B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57200" y="188640"/>
          <a:ext cx="8229600" cy="89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47216" y="1340768"/>
          <a:ext cx="84495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800225" y="1492250"/>
            <a:ext cx="5543550" cy="720725"/>
          </a:xfrm>
          <a:prstGeom prst="roundRect">
            <a:avLst/>
          </a:prstGeom>
          <a:solidFill>
            <a:srgbClr val="62A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Бюджетная система РФ</a:t>
            </a: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>
            <a:off x="4572000" y="2212975"/>
            <a:ext cx="1439863" cy="387350"/>
          </a:xfrm>
          <a:prstGeom prst="straightConnector1">
            <a:avLst/>
          </a:prstGeom>
          <a:ln w="41275">
            <a:miter lim="800000"/>
            <a:headEnd type="none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2"/>
          </p:cNvCxnSpPr>
          <p:nvPr/>
        </p:nvCxnSpPr>
        <p:spPr>
          <a:xfrm flipH="1">
            <a:off x="971550" y="2212975"/>
            <a:ext cx="3600450" cy="387350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2195513" y="2212975"/>
            <a:ext cx="2376487" cy="387350"/>
          </a:xfrm>
          <a:prstGeom prst="straightConnector1">
            <a:avLst/>
          </a:prstGeom>
          <a:ln w="41275"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332656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6726238" y="2170113"/>
            <a:ext cx="24066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38125" y="777875"/>
            <a:ext cx="2735263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38125" y="2170113"/>
            <a:ext cx="273526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man Old Style" pitchFamily="18" charset="0"/>
            </a:endParaRPr>
          </a:p>
        </p:txBody>
      </p:sp>
      <p:sp>
        <p:nvSpPr>
          <p:cNvPr id="15365" name="Rectangle 23"/>
          <p:cNvSpPr>
            <a:spLocks noChangeArrowheads="1"/>
          </p:cNvSpPr>
          <p:nvPr/>
        </p:nvSpPr>
        <p:spPr bwMode="auto">
          <a:xfrm>
            <a:off x="-11113" y="446088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467544" y="446315"/>
          <a:ext cx="8136904" cy="564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619672" y="188640"/>
          <a:ext cx="61926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39552" y="1484784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4213" y="2852738"/>
            <a:ext cx="10795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8788" y="2789238"/>
            <a:ext cx="1530350" cy="34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РОССИЯ 2022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1238" y="4508500"/>
            <a:ext cx="896937" cy="144463"/>
          </a:xfrm>
          <a:prstGeom prst="rect">
            <a:avLst/>
          </a:prstGeom>
          <a:solidFill>
            <a:srgbClr val="553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Надпись 8"/>
          <p:cNvSpPr txBox="1"/>
          <p:nvPr/>
        </p:nvSpPr>
        <p:spPr>
          <a:xfrm flipH="1">
            <a:off x="595313" y="4405313"/>
            <a:ext cx="1728787" cy="8905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 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2022-2024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sz="12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11560" y="332656"/>
          <a:ext cx="807524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55650" y="1628775"/>
            <a:ext cx="79311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	В области налоговой политики на предстоящий трехлетний период приоритетным направлением является формирование сбалансированного бюджета, отражающего реальные бюджетные показатели. Целями налоговой политики являются обеспечение реальности плановых показателей доходов бюджета, своевременности и полноты поступления доходов в бюджет, улучшение качества администрирования доходных источников, повышение эффективности налоговых  расходов бюджета</a:t>
            </a:r>
            <a:r>
              <a:rPr lang="ru-RU" sz="1600">
                <a:latin typeface="Bookman Old Style" pitchFamily="18" charset="0"/>
              </a:rPr>
              <a:t>.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84213" y="3284538"/>
            <a:ext cx="80025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444500" algn="l"/>
              </a:tabLst>
            </a:pPr>
            <a:r>
              <a:rPr lang="ru-RU" sz="1600">
                <a:latin typeface="Bookman Old Style" pitchFamily="18" charset="0"/>
              </a:rPr>
              <a:t>	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Основным направлением бюджетной политики остается повышение уровня и качества жизни населения. Основополагающей целью бюджетной политики является поддержание сбалансированности и финансовой устойчивости бюджета муниципального образования Бегуницкое сельское поселение Волосовского муниципального района Ленинградской области, решение экономических и социальных задач, а также безусловное исполнение принятых обязательств наиболее эффективным способом. </a:t>
            </a:r>
          </a:p>
          <a:p>
            <a:pPr algn="just">
              <a:tabLst>
                <a:tab pos="44450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	Таким образом, бюджетная и  налоговая политика поселения направлена на содействие социально-экономическому развитию и создания условий для развития муниципального образования. </a:t>
            </a:r>
          </a:p>
          <a:p>
            <a:pPr algn="just">
              <a:tabLst>
                <a:tab pos="444500" algn="l"/>
              </a:tabLst>
            </a:pPr>
            <a:endParaRPr lang="ru-RU" sz="160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32516</TotalTime>
  <Words>805</Words>
  <Application>Microsoft Office PowerPoint</Application>
  <PresentationFormat>Экран (4:3)</PresentationFormat>
  <Paragraphs>228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Bookman Old Style</vt:lpstr>
      <vt:lpstr>Trebuchet MS</vt:lpstr>
      <vt:lpstr>Georgia</vt:lpstr>
      <vt:lpstr>Arial Narrow</vt:lpstr>
      <vt:lpstr>Courier New</vt:lpstr>
      <vt:lpstr>Открытая</vt:lpstr>
      <vt:lpstr>Слайд 1</vt:lpstr>
      <vt:lpstr>Слайд 2</vt:lpstr>
      <vt:lpstr>Общие сведения о Бегуницком сельском поселении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111 111</dc:creator>
  <cp:lastModifiedBy>Валерия</cp:lastModifiedBy>
  <cp:revision>352</cp:revision>
  <dcterms:created xsi:type="dcterms:W3CDTF">2017-03-03T11:55:28Z</dcterms:created>
  <dcterms:modified xsi:type="dcterms:W3CDTF">2023-03-14T11:00:53Z</dcterms:modified>
</cp:coreProperties>
</file>