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theme/themeOverride8.xml" ContentType="application/vnd.openxmlformats-officedocument.themeOverride+xml"/>
  <Override PartName="/ppt/theme/themeOverride11.xml" ContentType="application/vnd.openxmlformats-officedocument.themeOverr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9" r:id="rId3"/>
    <p:sldId id="300" r:id="rId4"/>
    <p:sldId id="266" r:id="rId5"/>
    <p:sldId id="268" r:id="rId6"/>
    <p:sldId id="263" r:id="rId7"/>
    <p:sldId id="267" r:id="rId8"/>
    <p:sldId id="301" r:id="rId9"/>
    <p:sldId id="303" r:id="rId10"/>
    <p:sldId id="304" r:id="rId11"/>
    <p:sldId id="305" r:id="rId12"/>
    <p:sldId id="306" r:id="rId13"/>
    <p:sldId id="313" r:id="rId14"/>
    <p:sldId id="307" r:id="rId15"/>
    <p:sldId id="308" r:id="rId16"/>
    <p:sldId id="309" r:id="rId17"/>
    <p:sldId id="310" r:id="rId18"/>
    <p:sldId id="314" r:id="rId19"/>
    <p:sldId id="272" r:id="rId20"/>
    <p:sldId id="296" r:id="rId21"/>
    <p:sldId id="297" r:id="rId22"/>
    <p:sldId id="298" r:id="rId23"/>
    <p:sldId id="315" r:id="rId24"/>
    <p:sldId id="311" r:id="rId25"/>
    <p:sldId id="312" r:id="rId26"/>
    <p:sldId id="302" r:id="rId27"/>
    <p:sldId id="295" r:id="rId2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62AFBD"/>
    <a:srgbClr val="7CD3B8"/>
    <a:srgbClr val="CC0099"/>
    <a:srgbClr val="7D9263"/>
    <a:srgbClr val="98C83D"/>
    <a:srgbClr val="CC3300"/>
    <a:srgbClr val="CDBC29"/>
    <a:srgbClr val="DED25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59" autoAdjust="0"/>
    <p:restoredTop sz="91931" autoAdjust="0"/>
  </p:normalViewPr>
  <p:slideViewPr>
    <p:cSldViewPr>
      <p:cViewPr varScale="1">
        <p:scale>
          <a:sx n="116" d="100"/>
          <a:sy n="116" d="100"/>
        </p:scale>
        <p:origin x="-151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52"/>
    </p:cViewPr>
  </p:sorterViewPr>
  <p:notesViewPr>
    <p:cSldViewPr>
      <p:cViewPr varScale="1">
        <p:scale>
          <a:sx n="79" d="100"/>
          <a:sy n="79" d="100"/>
        </p:scale>
        <p:origin x="1062" y="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4-2026\&#1041;&#1102;&#1076;&#1078;&#1077;&#1090;%20&#1076;&#1083;&#1103;%20&#1075;&#1088;&#1072;&#1078;&#1076;&#1072;&#1085;\&#1056;&#1072;&#1089;&#1095;&#1077;&#1090;&#1099;%20&#1076;&#1083;&#1103;%20&#1076;&#1080;&#1072;&#1075;&#1088;&#1072;&#1084;&#1084;%202024-2026.xlsx" TargetMode="External"/><Relationship Id="rId1" Type="http://schemas.openxmlformats.org/officeDocument/2006/relationships/themeOverride" Target="../theme/themeOverride5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4-2026\&#1041;&#1102;&#1076;&#1078;&#1077;&#1090;%20&#1076;&#1083;&#1103;%20&#1075;&#1088;&#1072;&#1078;&#1076;&#1072;&#1085;\&#1056;&#1072;&#1089;&#1095;&#1077;&#1090;&#1099;%20&#1076;&#1083;&#1103;%20&#1076;&#1080;&#1072;&#1075;&#1088;&#1072;&#1084;&#1084;%202024-2026.xlsx" TargetMode="External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4-2026\&#1041;&#1102;&#1076;&#1078;&#1077;&#1090;%20&#1076;&#1083;&#1103;%20&#1075;&#1088;&#1072;&#1078;&#1076;&#1072;&#1085;\&#1056;&#1072;&#1089;&#1095;&#1077;&#1090;&#1099;%20&#1076;&#1083;&#1103;%20&#1076;&#1080;&#1072;&#1075;&#1088;&#1072;&#1084;&#1084;%202024-2026.xlsx" TargetMode="External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4-2026\&#1041;&#1102;&#1076;&#1078;&#1077;&#1090;%20&#1076;&#1083;&#1103;%20&#1075;&#1088;&#1072;&#1078;&#1076;&#1072;&#1085;\&#1056;&#1072;&#1089;&#1095;&#1077;&#1090;&#1099;%20&#1076;&#1083;&#1103;%20&#1076;&#1080;&#1072;&#1075;&#1088;&#1072;&#1084;&#1084;%202024-2026.xlsx" TargetMode="External"/><Relationship Id="rId1" Type="http://schemas.openxmlformats.org/officeDocument/2006/relationships/themeOverride" Target="../theme/themeOverride7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4-2026\&#1041;&#1102;&#1076;&#1078;&#1077;&#1090;%20&#1076;&#1083;&#1103;%20&#1075;&#1088;&#1072;&#1078;&#1076;&#1072;&#1085;\&#1056;&#1072;&#1089;&#1095;&#1077;&#1090;&#1099;%20&#1076;&#1083;&#1103;%20&#1076;&#1080;&#1072;&#1075;&#1088;&#1072;&#1084;&#1084;%202024-2026.xlsx" TargetMode="External"/><Relationship Id="rId1" Type="http://schemas.openxmlformats.org/officeDocument/2006/relationships/themeOverride" Target="../theme/themeOverride8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4-2026\&#1041;&#1102;&#1076;&#1078;&#1077;&#1090;%20&#1076;&#1083;&#1103;%20&#1075;&#1088;&#1072;&#1078;&#1076;&#1072;&#1085;\&#1056;&#1072;&#1089;&#1095;&#1077;&#1090;&#1099;%20&#1076;&#1083;&#1103;%20&#1076;&#1080;&#1072;&#1075;&#1088;&#1072;&#1084;&#1084;%202024-2026.xlsx" TargetMode="External"/><Relationship Id="rId1" Type="http://schemas.openxmlformats.org/officeDocument/2006/relationships/themeOverride" Target="../theme/themeOverride9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4-2026\&#1041;&#1102;&#1076;&#1078;&#1077;&#1090;%20&#1076;&#1083;&#1103;%20&#1075;&#1088;&#1072;&#1078;&#1076;&#1072;&#1085;\&#1056;&#1072;&#1089;&#1095;&#1077;&#1090;&#1099;%20&#1076;&#1083;&#1103;%20&#1076;&#1080;&#1072;&#1075;&#1088;&#1072;&#1084;&#1084;%202024-2026.xlsx" TargetMode="External"/><Relationship Id="rId1" Type="http://schemas.openxmlformats.org/officeDocument/2006/relationships/themeOverride" Target="../theme/themeOverride10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4-2026\&#1041;&#1102;&#1076;&#1078;&#1077;&#1090;%20&#1076;&#1083;&#1103;%20&#1075;&#1088;&#1072;&#1078;&#1076;&#1072;&#1085;\&#1056;&#1072;&#1089;&#1095;&#1077;&#1090;&#1099;%20&#1076;&#1083;&#1103;%20&#1076;&#1080;&#1072;&#1075;&#1088;&#1072;&#1084;&#1084;%202024-2026.xlsx" TargetMode="External"/><Relationship Id="rId1" Type="http://schemas.openxmlformats.org/officeDocument/2006/relationships/themeOverride" Target="../theme/themeOverride1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4-2026\&#1041;&#1102;&#1076;&#1078;&#1077;&#1090;%20&#1076;&#1083;&#1103;%20&#1075;&#1088;&#1072;&#1078;&#1076;&#1072;&#1085;\&#1056;&#1072;&#1089;&#1095;&#1077;&#1090;&#1099;%20&#1076;&#1083;&#1103;%20&#1076;&#1080;&#1072;&#1075;&#1088;&#1072;&#1084;&#1084;%202024-2026.xlsx" TargetMode="External"/><Relationship Id="rId1" Type="http://schemas.openxmlformats.org/officeDocument/2006/relationships/themeOverride" Target="../theme/themeOverride1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4-2026\&#1041;&#1102;&#1076;&#1078;&#1077;&#1090;%20&#1076;&#1083;&#1103;%20&#1075;&#1088;&#1072;&#1078;&#1076;&#1072;&#1085;\&#1056;&#1072;&#1089;&#1095;&#1077;&#1090;&#1099;%20&#1076;&#1083;&#1103;%20&#1076;&#1080;&#1072;&#1075;&#1088;&#1072;&#1084;&#1084;%202024-2026.xlsx" TargetMode="External"/><Relationship Id="rId1" Type="http://schemas.openxmlformats.org/officeDocument/2006/relationships/themeOverride" Target="../theme/themeOverride1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9570841335089784E-2"/>
          <c:y val="9.7773858460171115E-2"/>
          <c:w val="0.70188153697208289"/>
          <c:h val="0.9022261415398285"/>
        </c:manualLayout>
      </c:layout>
      <c:pie3D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Лист1!$B$118:$B$120</c:f>
              <c:strCache>
                <c:ptCount val="3"/>
                <c:pt idx="0">
                  <c:v>Налоговые доходы 34 679 тыс. руб.</c:v>
                </c:pt>
                <c:pt idx="1">
                  <c:v>Неналоговые доходы 4 338,8 тыс. руб.</c:v>
                </c:pt>
                <c:pt idx="2">
                  <c:v>Безвозмездные поступления 62 811,2 тыс. руб.</c:v>
                </c:pt>
              </c:strCache>
            </c:strRef>
          </c:cat>
          <c:val>
            <c:numRef>
              <c:f>Лист1!$C$118:$C$120</c:f>
              <c:numCache>
                <c:formatCode>#,##0.0</c:formatCode>
                <c:ptCount val="3"/>
                <c:pt idx="0">
                  <c:v>34679</c:v>
                </c:pt>
                <c:pt idx="1">
                  <c:v>4338.8</c:v>
                </c:pt>
                <c:pt idx="2">
                  <c:v>62811.199999999997</c:v>
                </c:pt>
              </c:numCache>
            </c:numRef>
          </c:val>
        </c:ser>
        <c:ser>
          <c:idx val="1"/>
          <c:order val="1"/>
          <c:explosion val="25"/>
          <c:dLbls>
            <c:showPercent val="1"/>
            <c:showLeaderLines val="1"/>
          </c:dLbls>
          <c:cat>
            <c:strRef>
              <c:f>Лист1!$B$118:$B$120</c:f>
              <c:strCache>
                <c:ptCount val="3"/>
                <c:pt idx="0">
                  <c:v>Налоговые доходы 34 679 тыс. руб.</c:v>
                </c:pt>
                <c:pt idx="1">
                  <c:v>Неналоговые доходы 4 338,8 тыс. руб.</c:v>
                </c:pt>
                <c:pt idx="2">
                  <c:v>Безвозмездные поступления 62 811,2 тыс. руб.</c:v>
                </c:pt>
              </c:strCache>
            </c:strRef>
          </c:cat>
          <c:val>
            <c:numRef>
              <c:f>Лист1!$D$118:$D$120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9.1666666666666785E-2"/>
          <c:y val="1.0346072658593632E-4"/>
          <c:w val="0.89166666666666661"/>
          <c:h val="0.14932137169944076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5349893555370726E-2"/>
          <c:w val="0.64886056714028773"/>
          <c:h val="0.94465010644462954"/>
        </c:manualLayout>
      </c:layout>
      <c:pie3DChart>
        <c:varyColors val="1"/>
        <c:ser>
          <c:idx val="0"/>
          <c:order val="0"/>
          <c:tx>
            <c:strRef>
              <c:f>Лист1!$C$63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Лист1!$B$64:$B$72</c:f>
              <c:strCache>
                <c:ptCount val="9"/>
                <c:pt idx="1">
                  <c:v>0100 Общегосударственные вопросы 22 690,2 тыс. руб.</c:v>
                </c:pt>
                <c:pt idx="2">
                  <c:v>0300 Национальная безопасность и правоохранительная деятельность 1 259,3 тыс. руб.</c:v>
                </c:pt>
                <c:pt idx="3">
                  <c:v>0400 Национальная экономика 9 891,6 тыс. руб.</c:v>
                </c:pt>
                <c:pt idx="4">
                  <c:v>0500 Жилищно-коммунальное хозяйство 16 960,7 тыс. руб.</c:v>
                </c:pt>
                <c:pt idx="5">
                  <c:v>0700 Образование 50,0 тыс. руб.</c:v>
                </c:pt>
                <c:pt idx="6">
                  <c:v>0800 Культура 25 195,5 тыс. руб.</c:v>
                </c:pt>
                <c:pt idx="7">
                  <c:v>1001 Социальная политика 2 300,9 тыс. руб.</c:v>
                </c:pt>
                <c:pt idx="8">
                  <c:v>1100 Физическая культура и спорт 200,0 тыс. руб.</c:v>
                </c:pt>
              </c:strCache>
            </c:strRef>
          </c:cat>
          <c:val>
            <c:numRef>
              <c:f>Лист1!$C$64:$C$72</c:f>
              <c:numCache>
                <c:formatCode>#,##0.0</c:formatCode>
                <c:ptCount val="9"/>
                <c:pt idx="1">
                  <c:v>22690.2</c:v>
                </c:pt>
                <c:pt idx="2">
                  <c:v>1259.3</c:v>
                </c:pt>
                <c:pt idx="3">
                  <c:v>9891.5</c:v>
                </c:pt>
                <c:pt idx="4">
                  <c:v>16960.7</c:v>
                </c:pt>
                <c:pt idx="5">
                  <c:v>50</c:v>
                </c:pt>
                <c:pt idx="6">
                  <c:v>25195.5</c:v>
                </c:pt>
                <c:pt idx="7">
                  <c:v>2300.9</c:v>
                </c:pt>
                <c:pt idx="8">
                  <c:v>200</c:v>
                </c:pt>
              </c:numCache>
            </c:numRef>
          </c:val>
        </c:ser>
        <c:ser>
          <c:idx val="1"/>
          <c:order val="1"/>
          <c:tx>
            <c:strRef>
              <c:f>Лист1!$D$63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Лист1!$B$64:$B$72</c:f>
              <c:strCache>
                <c:ptCount val="9"/>
                <c:pt idx="1">
                  <c:v>0100 Общегосударственные вопросы 22 690,2 тыс. руб.</c:v>
                </c:pt>
                <c:pt idx="2">
                  <c:v>0300 Национальная безопасность и правоохранительная деятельность 1 259,3 тыс. руб.</c:v>
                </c:pt>
                <c:pt idx="3">
                  <c:v>0400 Национальная экономика 9 891,6 тыс. руб.</c:v>
                </c:pt>
                <c:pt idx="4">
                  <c:v>0500 Жилищно-коммунальное хозяйство 16 960,7 тыс. руб.</c:v>
                </c:pt>
                <c:pt idx="5">
                  <c:v>0700 Образование 50,0 тыс. руб.</c:v>
                </c:pt>
                <c:pt idx="6">
                  <c:v>0800 Культура 25 195,5 тыс. руб.</c:v>
                </c:pt>
                <c:pt idx="7">
                  <c:v>1001 Социальная политика 2 300,9 тыс. руб.</c:v>
                </c:pt>
                <c:pt idx="8">
                  <c:v>1100 Физическая культура и спорт 200,0 тыс. руб.</c:v>
                </c:pt>
              </c:strCache>
            </c:strRef>
          </c:cat>
          <c:val>
            <c:numRef>
              <c:f>Лист1!$D$64:$D$72</c:f>
              <c:numCache>
                <c:formatCode>General</c:formatCode>
                <c:ptCount val="9"/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3944460179627793"/>
          <c:y val="2.6818153838762661E-2"/>
          <c:w val="0.36055539820372207"/>
          <c:h val="0.9052400709230507"/>
        </c:manualLayout>
      </c:layout>
      <c:txPr>
        <a:bodyPr/>
        <a:lstStyle/>
        <a:p>
          <a:pPr>
            <a:defRPr sz="11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Лист1!$B$96:$B$98</c:f>
              <c:strCache>
                <c:ptCount val="3"/>
                <c:pt idx="0">
                  <c:v>Налоговые доходы 34 092,3 тыс. руб.</c:v>
                </c:pt>
                <c:pt idx="1">
                  <c:v>Неналоговые доходы 3 390,0 тыс. руб.</c:v>
                </c:pt>
                <c:pt idx="2">
                  <c:v>Безвозмездные поступления 38 365,8 тыс. руб.</c:v>
                </c:pt>
              </c:strCache>
            </c:strRef>
          </c:cat>
          <c:val>
            <c:numRef>
              <c:f>Лист1!$C$96:$C$98</c:f>
              <c:numCache>
                <c:formatCode>#,##0.0</c:formatCode>
                <c:ptCount val="3"/>
                <c:pt idx="0">
                  <c:v>34092.300000000003</c:v>
                </c:pt>
                <c:pt idx="1">
                  <c:v>3390</c:v>
                </c:pt>
                <c:pt idx="2">
                  <c:v>38365.800000000003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2025398089927209E-3"/>
          <c:y val="9.7505202725524046E-3"/>
          <c:w val="0.58653275291395113"/>
          <c:h val="0.89418176415204531"/>
        </c:manualLayout>
      </c:layout>
      <c:pie3DChart>
        <c:varyColors val="1"/>
        <c:ser>
          <c:idx val="0"/>
          <c:order val="0"/>
          <c:tx>
            <c:strRef>
              <c:f>Лист1!$C$126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8"/>
              <c:tx>
                <c:rich>
                  <a:bodyPr/>
                  <a:lstStyle/>
                  <a:p>
                    <a:r>
                      <a:rPr lang="ru-RU" smtClean="0"/>
                      <a:t>0,1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Лист1!$B$127:$B$138</c:f>
              <c:strCache>
                <c:ptCount val="12"/>
                <c:pt idx="1">
                  <c:v>Налог на доходы физических лиц 16 960,0 тыс. руб. </c:v>
                </c:pt>
                <c:pt idx="2">
                  <c:v>Акцизы по подакцизным товарам 3 448,5 тыс. руб.</c:v>
                </c:pt>
                <c:pt idx="3">
                  <c:v>Единый сельскохозяйственный налог 3,5 тыс. руб.</c:v>
                </c:pt>
                <c:pt idx="4">
                  <c:v>Налог на имущество физических лиц 1 850,0 тыс. руб.</c:v>
                </c:pt>
                <c:pt idx="5">
                  <c:v>Земельный налог  12 400,0 тыс. руб.</c:v>
                </c:pt>
                <c:pt idx="6">
                  <c:v>Доходы от оказани платных услуг 275,0 тыс. руб.</c:v>
                </c:pt>
                <c:pt idx="7">
                  <c:v>Прочие поступления от использования имущества 1 300,0 тыс. руб.</c:v>
                </c:pt>
                <c:pt idx="8">
                  <c:v>Государственная пошлина 27,0 тыс. руб.</c:v>
                </c:pt>
                <c:pt idx="9">
                  <c:v>Доходы от сдачи в аренду имущества 840,0 тыс. руб.</c:v>
                </c:pt>
                <c:pt idx="10">
                  <c:v>Доходы от продажи материальных и нематериальных активов 1855,8 тыс. руб.</c:v>
                </c:pt>
                <c:pt idx="11">
                  <c:v>Штрафы, неустойки, пени, уплаченные в случае просрочки исполнения поставщиком обязательств 68,0 тыс. руб.</c:v>
                </c:pt>
              </c:strCache>
            </c:strRef>
          </c:cat>
          <c:val>
            <c:numRef>
              <c:f>Лист1!$C$127:$C$138</c:f>
              <c:numCache>
                <c:formatCode>#,##0.0</c:formatCode>
                <c:ptCount val="12"/>
                <c:pt idx="1">
                  <c:v>16960</c:v>
                </c:pt>
                <c:pt idx="2">
                  <c:v>3448.5</c:v>
                </c:pt>
                <c:pt idx="3">
                  <c:v>3.5</c:v>
                </c:pt>
                <c:pt idx="4">
                  <c:v>1850</c:v>
                </c:pt>
                <c:pt idx="5">
                  <c:v>12400</c:v>
                </c:pt>
                <c:pt idx="6">
                  <c:v>275</c:v>
                </c:pt>
                <c:pt idx="7">
                  <c:v>1300</c:v>
                </c:pt>
                <c:pt idx="8">
                  <c:v>27</c:v>
                </c:pt>
                <c:pt idx="9">
                  <c:v>840</c:v>
                </c:pt>
                <c:pt idx="10">
                  <c:v>1855.8</c:v>
                </c:pt>
                <c:pt idx="11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Лист1!$D$126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Лист1!$B$127:$B$138</c:f>
              <c:strCache>
                <c:ptCount val="12"/>
                <c:pt idx="1">
                  <c:v>Налог на доходы физических лиц 16 960,0 тыс. руб. </c:v>
                </c:pt>
                <c:pt idx="2">
                  <c:v>Акцизы по подакцизным товарам 3 448,5 тыс. руб.</c:v>
                </c:pt>
                <c:pt idx="3">
                  <c:v>Единый сельскохозяйственный налог 3,5 тыс. руб.</c:v>
                </c:pt>
                <c:pt idx="4">
                  <c:v>Налог на имущество физических лиц 1 850,0 тыс. руб.</c:v>
                </c:pt>
                <c:pt idx="5">
                  <c:v>Земельный налог  12 400,0 тыс. руб.</c:v>
                </c:pt>
                <c:pt idx="6">
                  <c:v>Доходы от оказани платных услуг 275,0 тыс. руб.</c:v>
                </c:pt>
                <c:pt idx="7">
                  <c:v>Прочие поступления от использования имущества 1 300,0 тыс. руб.</c:v>
                </c:pt>
                <c:pt idx="8">
                  <c:v>Государственная пошлина 27,0 тыс. руб.</c:v>
                </c:pt>
                <c:pt idx="9">
                  <c:v>Доходы от сдачи в аренду имущества 840,0 тыс. руб.</c:v>
                </c:pt>
                <c:pt idx="10">
                  <c:v>Доходы от продажи материальных и нематериальных активов 1855,8 тыс. руб.</c:v>
                </c:pt>
                <c:pt idx="11">
                  <c:v>Штрафы, неустойки, пени, уплаченные в случае просрочки исполнения поставщиком обязательств 68,0 тыс. руб.</c:v>
                </c:pt>
              </c:strCache>
            </c:strRef>
          </c:cat>
          <c:val>
            <c:numRef>
              <c:f>Лист1!$D$127:$D$138</c:f>
              <c:numCache>
                <c:formatCode>0.0%</c:formatCode>
                <c:ptCount val="12"/>
                <c:pt idx="1">
                  <c:v>0.43456203014261652</c:v>
                </c:pt>
                <c:pt idx="2">
                  <c:v>8.836009203695834E-2</c:v>
                </c:pt>
                <c:pt idx="3">
                  <c:v>1.0000000000000009E-3</c:v>
                </c:pt>
                <c:pt idx="4">
                  <c:v>4.7402108240792454E-2</c:v>
                </c:pt>
                <c:pt idx="5">
                  <c:v>0.31772223901936597</c:v>
                </c:pt>
                <c:pt idx="6">
                  <c:v>7.0462593330907781E-3</c:v>
                </c:pt>
                <c:pt idx="7">
                  <c:v>3.3309589574610915E-2</c:v>
                </c:pt>
                <c:pt idx="8">
                  <c:v>6.918145527034581E-4</c:v>
                </c:pt>
                <c:pt idx="9">
                  <c:v>2.1000000000000012E-2</c:v>
                </c:pt>
                <c:pt idx="10">
                  <c:v>1.4999999999999998E-2</c:v>
                </c:pt>
                <c:pt idx="11">
                  <c:v>1.742347762364265E-3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1547690177445158"/>
          <c:y val="0"/>
          <c:w val="0.38301751690518882"/>
          <c:h val="1"/>
        </c:manualLayout>
      </c:layout>
      <c:txPr>
        <a:bodyPr/>
        <a:lstStyle/>
        <a:p>
          <a:pPr>
            <a:defRPr sz="11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5149580018502809E-2"/>
          <c:w val="0.66315685993963469"/>
          <c:h val="0.55819394274138723"/>
        </c:manualLayout>
      </c:layout>
      <c:pie3DChart>
        <c:varyColors val="1"/>
        <c:ser>
          <c:idx val="0"/>
          <c:order val="0"/>
          <c:explosion val="25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r>
                      <a:rPr lang="ru-RU"/>
                      <a:t>,1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r>
                      <a:rPr lang="ru-RU"/>
                      <a:t>,1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Лист1!$B$5:$B$14</c:f>
              <c:strCache>
                <c:ptCount val="10"/>
                <c:pt idx="0">
                  <c:v>Налог на доходы физических лиц 18 200,0 тыс. руб. </c:v>
                </c:pt>
                <c:pt idx="1">
                  <c:v>Акцизы по подакцизным товарам 3 503,7 тыс. руб.</c:v>
                </c:pt>
                <c:pt idx="2">
                  <c:v>Единый сельскохозяйственный налог 7,5 тыс. руб.</c:v>
                </c:pt>
                <c:pt idx="3">
                  <c:v>Налог на имущество физических лиц 1426,0 тыс. руб.</c:v>
                </c:pt>
                <c:pt idx="4">
                  <c:v>Земельный налог  10 928,0 тыс. руб.</c:v>
                </c:pt>
                <c:pt idx="5">
                  <c:v>Доходы от оказани платных услуг 280,0 тыс. руб.</c:v>
                </c:pt>
                <c:pt idx="6">
                  <c:v>Прочие поступления от использования имущества 1 300,0 тыс. руб.</c:v>
                </c:pt>
                <c:pt idx="7">
                  <c:v>Государственная пошлина 27,1 тыс. руб.</c:v>
                </c:pt>
                <c:pt idx="8">
                  <c:v>Доходы от сдачи в аренду имущества 810,0 тыс. руб.</c:v>
                </c:pt>
                <c:pt idx="9">
                  <c:v>Доходы от продажи материальных и нематериальных активов 1000,0 тыс. руб.</c:v>
                </c:pt>
              </c:strCache>
            </c:strRef>
          </c:cat>
          <c:val>
            <c:numRef>
              <c:f>Лист1!$C$5:$C$14</c:f>
              <c:numCache>
                <c:formatCode>#,##0.0</c:formatCode>
                <c:ptCount val="10"/>
                <c:pt idx="0">
                  <c:v>18200</c:v>
                </c:pt>
                <c:pt idx="1">
                  <c:v>3503.7</c:v>
                </c:pt>
                <c:pt idx="2">
                  <c:v>7.5</c:v>
                </c:pt>
                <c:pt idx="3">
                  <c:v>1426</c:v>
                </c:pt>
                <c:pt idx="4">
                  <c:v>10928</c:v>
                </c:pt>
                <c:pt idx="5">
                  <c:v>280</c:v>
                </c:pt>
                <c:pt idx="6">
                  <c:v>1300</c:v>
                </c:pt>
                <c:pt idx="7">
                  <c:v>27.1</c:v>
                </c:pt>
                <c:pt idx="8">
                  <c:v>810</c:v>
                </c:pt>
                <c:pt idx="9">
                  <c:v>1000</c:v>
                </c:pt>
              </c:numCache>
            </c:numRef>
          </c:val>
        </c:ser>
        <c:ser>
          <c:idx val="1"/>
          <c:order val="1"/>
          <c:explosion val="25"/>
          <c:dLbls>
            <c:showPercent val="1"/>
            <c:showLeaderLines val="1"/>
          </c:dLbls>
          <c:cat>
            <c:strRef>
              <c:f>Лист1!$B$5:$B$13</c:f>
              <c:strCache>
                <c:ptCount val="9"/>
                <c:pt idx="0">
                  <c:v>Налог на доходы физических лиц 18 200,0 тыс. руб. </c:v>
                </c:pt>
                <c:pt idx="1">
                  <c:v>Акцизы по подакцизным товарам 3 503,7 тыс. руб.</c:v>
                </c:pt>
                <c:pt idx="2">
                  <c:v>Единый сельскохозяйственный налог 7,5 тыс. руб.</c:v>
                </c:pt>
                <c:pt idx="3">
                  <c:v>Налог на имущество физических лиц 1426,0 тыс. руб.</c:v>
                </c:pt>
                <c:pt idx="4">
                  <c:v>Земельный налог  10 928,0 тыс. руб.</c:v>
                </c:pt>
                <c:pt idx="5">
                  <c:v>Доходы от оказани платных услуг 280,0 тыс. руб.</c:v>
                </c:pt>
                <c:pt idx="6">
                  <c:v>Прочие поступления от использования имущества 1 300,0 тыс. руб.</c:v>
                </c:pt>
                <c:pt idx="7">
                  <c:v>Государственная пошлина 27,1 тыс. руб.</c:v>
                </c:pt>
                <c:pt idx="8">
                  <c:v>Доходы от сдачи в аренду имущества 810,0 тыс. руб.</c:v>
                </c:pt>
              </c:strCache>
            </c:strRef>
          </c:cat>
          <c:val>
            <c:numRef>
              <c:f>Лист1!$D$5:$D$13</c:f>
              <c:numCache>
                <c:formatCode>0.0%</c:formatCode>
                <c:ptCount val="9"/>
                <c:pt idx="0">
                  <c:v>0.48556251884222712</c:v>
                </c:pt>
                <c:pt idx="1">
                  <c:v>9.3476120728984147E-2</c:v>
                </c:pt>
                <c:pt idx="2">
                  <c:v>1.0000000000000009E-3</c:v>
                </c:pt>
                <c:pt idx="3">
                  <c:v>3.80446237290668E-2</c:v>
                </c:pt>
                <c:pt idx="4">
                  <c:v>0.29155094537955301</c:v>
                </c:pt>
                <c:pt idx="5">
                  <c:v>7.4701925975727322E-3</c:v>
                </c:pt>
                <c:pt idx="6">
                  <c:v>3.46830370601591E-2</c:v>
                </c:pt>
                <c:pt idx="7">
                  <c:v>7.2300792640793204E-4</c:v>
                </c:pt>
                <c:pt idx="8">
                  <c:v>2.1000000000000012E-2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65988655844259703"/>
          <c:y val="1.4788285892111121E-2"/>
          <c:w val="0.33007992676397013"/>
          <c:h val="0.92252232390845457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Лист1!$C$18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Лист1!$B$19:$B$28</c:f>
              <c:strCache>
                <c:ptCount val="10"/>
                <c:pt idx="1">
                  <c:v>Налог на доходы физических лиц 19 492,3,0 тыс. руб. </c:v>
                </c:pt>
                <c:pt idx="2">
                  <c:v>Акцизы по подакцизным товарам 3 697,9 тыс. руб.</c:v>
                </c:pt>
                <c:pt idx="3">
                  <c:v>Единый сельскохозяйственный налог 7,5 тыс. руб.</c:v>
                </c:pt>
                <c:pt idx="4">
                  <c:v>Налог на имущество физических лиц 1 464,0 тыс. руб.</c:v>
                </c:pt>
                <c:pt idx="5">
                  <c:v>Земельный налог  11 025,0 тыс. руб.</c:v>
                </c:pt>
                <c:pt idx="6">
                  <c:v>Доходы от оказани платных услуг 280,0 тыс. руб.</c:v>
                </c:pt>
                <c:pt idx="7">
                  <c:v>Прочие поступления от использования имущества 1 300,0 тыс. руб.</c:v>
                </c:pt>
                <c:pt idx="8">
                  <c:v>Государственная пошлина 29,0 тыс. руб.</c:v>
                </c:pt>
                <c:pt idx="9">
                  <c:v>Доходы от сдачи в аренду имущества 810,0 тыс. руб.</c:v>
                </c:pt>
              </c:strCache>
            </c:strRef>
          </c:cat>
          <c:val>
            <c:numRef>
              <c:f>Лист1!$C$19:$C$28</c:f>
              <c:numCache>
                <c:formatCode>#,##0.0</c:formatCode>
                <c:ptCount val="10"/>
                <c:pt idx="1">
                  <c:v>19492.3</c:v>
                </c:pt>
                <c:pt idx="2">
                  <c:v>3697.9</c:v>
                </c:pt>
                <c:pt idx="3">
                  <c:v>7.5</c:v>
                </c:pt>
                <c:pt idx="4">
                  <c:v>1464</c:v>
                </c:pt>
                <c:pt idx="5">
                  <c:v>11025</c:v>
                </c:pt>
                <c:pt idx="6">
                  <c:v>280</c:v>
                </c:pt>
                <c:pt idx="7">
                  <c:v>1300</c:v>
                </c:pt>
                <c:pt idx="8">
                  <c:v>29</c:v>
                </c:pt>
                <c:pt idx="9">
                  <c:v>810</c:v>
                </c:pt>
              </c:numCache>
            </c:numRef>
          </c:val>
        </c:ser>
        <c:ser>
          <c:idx val="1"/>
          <c:order val="1"/>
          <c:tx>
            <c:strRef>
              <c:f>Лист1!$D$18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Лист1!$B$19:$B$28</c:f>
              <c:strCache>
                <c:ptCount val="10"/>
                <c:pt idx="1">
                  <c:v>Налог на доходы физических лиц 19 492,3,0 тыс. руб. </c:v>
                </c:pt>
                <c:pt idx="2">
                  <c:v>Акцизы по подакцизным товарам 3 697,9 тыс. руб.</c:v>
                </c:pt>
                <c:pt idx="3">
                  <c:v>Единый сельскохозяйственный налог 7,5 тыс. руб.</c:v>
                </c:pt>
                <c:pt idx="4">
                  <c:v>Налог на имущество физических лиц 1 464,0 тыс. руб.</c:v>
                </c:pt>
                <c:pt idx="5">
                  <c:v>Земельный налог  11 025,0 тыс. руб.</c:v>
                </c:pt>
                <c:pt idx="6">
                  <c:v>Доходы от оказани платных услуг 280,0 тыс. руб.</c:v>
                </c:pt>
                <c:pt idx="7">
                  <c:v>Прочие поступления от использования имущества 1 300,0 тыс. руб.</c:v>
                </c:pt>
                <c:pt idx="8">
                  <c:v>Государственная пошлина 29,0 тыс. руб.</c:v>
                </c:pt>
                <c:pt idx="9">
                  <c:v>Доходы от сдачи в аренду имущества 810,0 тыс. руб.</c:v>
                </c:pt>
              </c:strCache>
            </c:strRef>
          </c:cat>
          <c:val>
            <c:numRef>
              <c:f>Лист1!$D$19:$D$28</c:f>
              <c:numCache>
                <c:formatCode>0.0%</c:formatCode>
                <c:ptCount val="10"/>
                <c:pt idx="0">
                  <c:v>0</c:v>
                </c:pt>
                <c:pt idx="1">
                  <c:v>0.511532395415908</c:v>
                </c:pt>
                <c:pt idx="2">
                  <c:v>9.7043224504470449E-2</c:v>
                </c:pt>
                <c:pt idx="3">
                  <c:v>1.968209480471428E-4</c:v>
                </c:pt>
                <c:pt idx="4">
                  <c:v>3.8419449058802228E-2</c:v>
                </c:pt>
                <c:pt idx="5">
                  <c:v>0.28932679362930008</c:v>
                </c:pt>
                <c:pt idx="6">
                  <c:v>7.3479820604266562E-3</c:v>
                </c:pt>
                <c:pt idx="7">
                  <c:v>3.4115630994838018E-2</c:v>
                </c:pt>
                <c:pt idx="8">
                  <c:v>7.6104099911561863E-4</c:v>
                </c:pt>
                <c:pt idx="9">
                  <c:v>2.1256662389091401E-2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259684892436187"/>
          <c:y val="0"/>
          <c:w val="0.36484111469614283"/>
          <c:h val="0.9586102251893287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Лист1!$C$32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Лист1!$B$33:$B$42</c:f>
              <c:strCache>
                <c:ptCount val="10"/>
                <c:pt idx="1">
                  <c:v>Налог на доходы физических лиц 20 934,8 тыс. руб. </c:v>
                </c:pt>
                <c:pt idx="2">
                  <c:v>Акцизы по подакцизным товарам 4 987,1 тыс. руб.</c:v>
                </c:pt>
                <c:pt idx="3">
                  <c:v>Единый сельскохозяйственный налог 7,5 тыс. руб.</c:v>
                </c:pt>
                <c:pt idx="4">
                  <c:v>Налог на имущество физических лиц 1 512,0 тыс. руб.</c:v>
                </c:pt>
                <c:pt idx="5">
                  <c:v>Земельный налог  11 226,0 тыс. руб.</c:v>
                </c:pt>
                <c:pt idx="6">
                  <c:v>Доходы от оказани платных услуг 280,0 тыс. руб.</c:v>
                </c:pt>
                <c:pt idx="7">
                  <c:v>Прочие поступления от использования имущества 1 300,0 тыс. руб.</c:v>
                </c:pt>
                <c:pt idx="8">
                  <c:v>Государственная пошлина 29,0 тыс. руб.</c:v>
                </c:pt>
                <c:pt idx="9">
                  <c:v>Доходы от сдачи в аренду имущества 810,0 тыс. руб.</c:v>
                </c:pt>
              </c:strCache>
            </c:strRef>
          </c:cat>
          <c:val>
            <c:numRef>
              <c:f>Лист1!$C$33:$C$42</c:f>
              <c:numCache>
                <c:formatCode>#,##0.0</c:formatCode>
                <c:ptCount val="10"/>
                <c:pt idx="1">
                  <c:v>20934.8</c:v>
                </c:pt>
                <c:pt idx="2">
                  <c:v>4987.1000000000004</c:v>
                </c:pt>
                <c:pt idx="3">
                  <c:v>7.5</c:v>
                </c:pt>
                <c:pt idx="4">
                  <c:v>1512</c:v>
                </c:pt>
                <c:pt idx="5">
                  <c:v>11226</c:v>
                </c:pt>
                <c:pt idx="6">
                  <c:v>280</c:v>
                </c:pt>
                <c:pt idx="7">
                  <c:v>1300</c:v>
                </c:pt>
                <c:pt idx="8">
                  <c:v>29</c:v>
                </c:pt>
                <c:pt idx="9">
                  <c:v>810</c:v>
                </c:pt>
              </c:numCache>
            </c:numRef>
          </c:val>
        </c:ser>
        <c:ser>
          <c:idx val="1"/>
          <c:order val="1"/>
          <c:tx>
            <c:strRef>
              <c:f>Лист1!$D$32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Лист1!$B$33:$B$42</c:f>
              <c:strCache>
                <c:ptCount val="10"/>
                <c:pt idx="1">
                  <c:v>Налог на доходы физических лиц 20 934,8 тыс. руб. </c:v>
                </c:pt>
                <c:pt idx="2">
                  <c:v>Акцизы по подакцизным товарам 4 987,1 тыс. руб.</c:v>
                </c:pt>
                <c:pt idx="3">
                  <c:v>Единый сельскохозяйственный налог 7,5 тыс. руб.</c:v>
                </c:pt>
                <c:pt idx="4">
                  <c:v>Налог на имущество физических лиц 1 512,0 тыс. руб.</c:v>
                </c:pt>
                <c:pt idx="5">
                  <c:v>Земельный налог  11 226,0 тыс. руб.</c:v>
                </c:pt>
                <c:pt idx="6">
                  <c:v>Доходы от оказани платных услуг 280,0 тыс. руб.</c:v>
                </c:pt>
                <c:pt idx="7">
                  <c:v>Прочие поступления от использования имущества 1 300,0 тыс. руб.</c:v>
                </c:pt>
                <c:pt idx="8">
                  <c:v>Государственная пошлина 29,0 тыс. руб.</c:v>
                </c:pt>
                <c:pt idx="9">
                  <c:v>Доходы от сдачи в аренду имущества 810,0 тыс. руб.</c:v>
                </c:pt>
              </c:strCache>
            </c:strRef>
          </c:cat>
          <c:val>
            <c:numRef>
              <c:f>Лист1!$D$33:$D$42</c:f>
              <c:numCache>
                <c:formatCode>0.0%</c:formatCode>
                <c:ptCount val="10"/>
                <c:pt idx="1">
                  <c:v>0.509531134389968</c:v>
                </c:pt>
                <c:pt idx="2">
                  <c:v>0.12138079753884498</c:v>
                </c:pt>
                <c:pt idx="3">
                  <c:v>1.0000000000000009E-3</c:v>
                </c:pt>
                <c:pt idx="4">
                  <c:v>3.6800498461778137E-2</c:v>
                </c:pt>
                <c:pt idx="5">
                  <c:v>0.27322909770629694</c:v>
                </c:pt>
                <c:pt idx="6">
                  <c:v>6.8149071225515013E-3</c:v>
                </c:pt>
                <c:pt idx="7">
                  <c:v>3.1640640211846281E-2</c:v>
                </c:pt>
                <c:pt idx="8">
                  <c:v>7.0582966626426364E-4</c:v>
                </c:pt>
                <c:pt idx="9">
                  <c:v>1.7000000000000001E-2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004068511610281"/>
          <c:y val="7.5988542959595116E-3"/>
          <c:w val="0.39063612281610777"/>
          <c:h val="0.9353607407839819"/>
        </c:manualLayout>
      </c:layout>
      <c:txPr>
        <a:bodyPr/>
        <a:lstStyle/>
        <a:p>
          <a:pPr>
            <a:defRPr sz="11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0265803799577828"/>
          <c:y val="0.34873419861561278"/>
          <c:w val="0.79595299204043268"/>
          <c:h val="0.57739629171637941"/>
        </c:manualLayout>
      </c:layout>
      <c:pie3D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Лист1!$B$50:$B$51</c:f>
              <c:strCache>
                <c:ptCount val="2"/>
                <c:pt idx="0">
                  <c:v>Дотации на выравнивание бюджетной обеспеченности   35 158,0 тыс. руб.</c:v>
                </c:pt>
                <c:pt idx="1">
                  <c:v>Межбюджетные трансферты, передаваемые бюджетам сельских поселений из бюджетов муниципальных районов на осуществление части полномочий    2 687,8 тыс. руб.</c:v>
                </c:pt>
              </c:strCache>
            </c:strRef>
          </c:cat>
          <c:val>
            <c:numRef>
              <c:f>Лист1!$C$50:$C$51</c:f>
              <c:numCache>
                <c:formatCode>#,##0.0</c:formatCode>
                <c:ptCount val="2"/>
                <c:pt idx="0">
                  <c:v>35158.03</c:v>
                </c:pt>
                <c:pt idx="1">
                  <c:v>2687.7599999999998</c:v>
                </c:pt>
              </c:numCache>
            </c:numRef>
          </c:val>
        </c:ser>
        <c:ser>
          <c:idx val="1"/>
          <c:order val="1"/>
          <c:explosion val="25"/>
          <c:dLbls>
            <c:showPercent val="1"/>
            <c:showLeaderLines val="1"/>
          </c:dLbls>
          <c:cat>
            <c:strRef>
              <c:f>Лист1!$B$50:$B$51</c:f>
              <c:strCache>
                <c:ptCount val="2"/>
                <c:pt idx="0">
                  <c:v>Дотации на выравнивание бюджетной обеспеченности   35 158,0 тыс. руб.</c:v>
                </c:pt>
                <c:pt idx="1">
                  <c:v>Межбюджетные трансферты, передаваемые бюджетам сельских поселений из бюджетов муниципальных районов на осуществление части полномочий    2 687,8 тыс. руб.</c:v>
                </c:pt>
              </c:strCache>
            </c:strRef>
          </c:cat>
          <c:val>
            <c:numRef>
              <c:f>Лист1!$D$50:$D$51</c:f>
              <c:numCache>
                <c:formatCode>0.0%</c:formatCode>
                <c:ptCount val="2"/>
                <c:pt idx="0">
                  <c:v>0.91639009648960745</c:v>
                </c:pt>
                <c:pt idx="1">
                  <c:v>7.0056162013085094E-2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2311725519502768"/>
          <c:y val="0.31823547383624062"/>
          <c:w val="0.72477053649029555"/>
          <c:h val="0.6817645261637596"/>
        </c:manualLayout>
      </c:layout>
      <c:pie3DChart>
        <c:varyColors val="1"/>
        <c:ser>
          <c:idx val="0"/>
          <c:order val="0"/>
          <c:explosion val="36"/>
          <c:dLbls>
            <c:showPercent val="1"/>
            <c:showLeaderLines val="1"/>
          </c:dLbls>
          <c:cat>
            <c:strRef>
              <c:f>Лист1!$B$149:$B$150</c:f>
              <c:strCache>
                <c:ptCount val="2"/>
                <c:pt idx="0">
                  <c:v>Дотации на выравнивание бюджетной обеспеченности 36 322,1 тыс. руб. </c:v>
                </c:pt>
                <c:pt idx="1">
                  <c:v>Межбюджетные трансферты, передаваемые бюджетам сельских поселений из бюджетов муниципальных районов на осуществление части полномочий   3 303,5 тыс. руб.</c:v>
                </c:pt>
              </c:strCache>
            </c:strRef>
          </c:cat>
          <c:val>
            <c:numRef>
              <c:f>Лист1!$C$149:$C$150</c:f>
              <c:numCache>
                <c:formatCode>#,##0.0</c:formatCode>
                <c:ptCount val="2"/>
                <c:pt idx="0">
                  <c:v>36332.1</c:v>
                </c:pt>
                <c:pt idx="1">
                  <c:v>3303.5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1.045260607337564E-2"/>
          <c:y val="2.0407454727252531E-3"/>
          <c:w val="0.98554618570412611"/>
          <c:h val="0.3331058453822596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8913428810940272E-2"/>
          <c:w val="0.62708554154643481"/>
          <c:h val="0.87096067608649608"/>
        </c:manualLayout>
      </c:layout>
      <c:pie3DChart>
        <c:varyColors val="1"/>
        <c:ser>
          <c:idx val="0"/>
          <c:order val="0"/>
          <c:tx>
            <c:strRef>
              <c:f>Лист1!$C$159</c:f>
              <c:strCache>
                <c:ptCount val="1"/>
                <c:pt idx="0">
                  <c:v>Сумма</c:v>
                </c:pt>
              </c:strCache>
            </c:strRef>
          </c:tx>
          <c:explosion val="18"/>
          <c:dLbls>
            <c:showPercent val="1"/>
            <c:showLeaderLines val="1"/>
          </c:dLbls>
          <c:cat>
            <c:strRef>
              <c:f>Лист1!$B$160:$B$162</c:f>
              <c:strCache>
                <c:ptCount val="3"/>
                <c:pt idx="1">
                  <c:v>Дотации на выравнивание бюджетной обеспеченности 25 851,9 тыс. руб. </c:v>
                </c:pt>
                <c:pt idx="2">
                  <c:v>Межбюджетные трансферты, передаваемые бюджетам сельских поселений из бюджетов муниципальных районов на осуществление части полномочий   3 424,4 тыс. руб.</c:v>
                </c:pt>
              </c:strCache>
            </c:strRef>
          </c:cat>
          <c:val>
            <c:numRef>
              <c:f>Лист1!$C$160:$C$162</c:f>
              <c:numCache>
                <c:formatCode>#,##0.0</c:formatCode>
                <c:ptCount val="3"/>
                <c:pt idx="1">
                  <c:v>25851.9</c:v>
                </c:pt>
                <c:pt idx="2">
                  <c:v>3424.4</c:v>
                </c:pt>
              </c:numCache>
            </c:numRef>
          </c:val>
        </c:ser>
        <c:ser>
          <c:idx val="1"/>
          <c:order val="1"/>
          <c:tx>
            <c:strRef>
              <c:f>Лист1!$D$159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Лист1!$B$160:$B$162</c:f>
              <c:strCache>
                <c:ptCount val="3"/>
                <c:pt idx="1">
                  <c:v>Дотации на выравнивание бюджетной обеспеченности 25 851,9 тыс. руб. </c:v>
                </c:pt>
                <c:pt idx="2">
                  <c:v>Межбюджетные трансферты, передаваемые бюджетам сельских поселений из бюджетов муниципальных районов на осуществление части полномочий   3 424,4 тыс. руб.</c:v>
                </c:pt>
              </c:strCache>
            </c:strRef>
          </c:cat>
          <c:val>
            <c:numRef>
              <c:f>Лист1!$D$160:$D$162</c:f>
              <c:numCache>
                <c:formatCode>0.0%</c:formatCode>
                <c:ptCount val="3"/>
                <c:pt idx="1">
                  <c:v>0.88303166725303395</c:v>
                </c:pt>
                <c:pt idx="2">
                  <c:v>0.11696833274696597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646309830308756"/>
          <c:y val="0.14064813211968696"/>
          <c:w val="0.36194710249585815"/>
          <c:h val="0.63046403934916362"/>
        </c:manualLayout>
      </c:layout>
    </c:legend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FDD5F-C6BD-47CC-BC21-64D8CE6469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D8FBD7B-DC1C-40CC-BC45-695A1555190C}" type="pres">
      <dgm:prSet presAssocID="{9C6FDD5F-C6BD-47CC-BC21-64D8CE6469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F2350-3474-435C-A287-82469DFC9FE9}" type="presOf" srcId="{9C6FDD5F-C6BD-47CC-BC21-64D8CE6469DF}" destId="{1D8FBD7B-DC1C-40CC-BC45-695A155519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D61493-19D4-4F2B-993E-F0A800F6BF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8761D97-26A7-437D-83E9-79230B9DC93B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Бюджетное устройство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DE0D092-C51B-49E3-902E-52BB928B9042}" type="parTrans" cxnId="{D382894F-AFFD-4D38-A684-057B2D91D79C}">
      <dgm:prSet/>
      <dgm:spPr/>
      <dgm:t>
        <a:bodyPr/>
        <a:lstStyle/>
        <a:p>
          <a:endParaRPr lang="ru-RU"/>
        </a:p>
      </dgm:t>
    </dgm:pt>
    <dgm:pt modelId="{5BC6E4A0-5E47-4489-8633-931FBBCFFB43}" type="sibTrans" cxnId="{D382894F-AFFD-4D38-A684-057B2D91D79C}">
      <dgm:prSet/>
      <dgm:spPr/>
      <dgm:t>
        <a:bodyPr/>
        <a:lstStyle/>
        <a:p>
          <a:endParaRPr lang="ru-RU"/>
        </a:p>
      </dgm:t>
    </dgm:pt>
    <dgm:pt modelId="{C363B55C-20D0-480D-9E06-3EA932C7C433}" type="pres">
      <dgm:prSet presAssocID="{51D61493-19D4-4F2B-993E-F0A800F6BF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100591-68C9-4C05-B6EB-FDB8C3FE8A2B}" type="pres">
      <dgm:prSet presAssocID="{28761D97-26A7-437D-83E9-79230B9DC9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378B6B-1E79-4EF0-BECE-37F1FF83A4D2}" type="presOf" srcId="{28761D97-26A7-437D-83E9-79230B9DC93B}" destId="{C6100591-68C9-4C05-B6EB-FDB8C3FE8A2B}" srcOrd="0" destOrd="0" presId="urn:microsoft.com/office/officeart/2005/8/layout/vList2"/>
    <dgm:cxn modelId="{702108E4-78CC-44E0-914D-24F66B8B9322}" type="presOf" srcId="{51D61493-19D4-4F2B-993E-F0A800F6BF9F}" destId="{C363B55C-20D0-480D-9E06-3EA932C7C433}" srcOrd="0" destOrd="0" presId="urn:microsoft.com/office/officeart/2005/8/layout/vList2"/>
    <dgm:cxn modelId="{D382894F-AFFD-4D38-A684-057B2D91D79C}" srcId="{51D61493-19D4-4F2B-993E-F0A800F6BF9F}" destId="{28761D97-26A7-437D-83E9-79230B9DC93B}" srcOrd="0" destOrd="0" parTransId="{6DE0D092-C51B-49E3-902E-52BB928B9042}" sibTransId="{5BC6E4A0-5E47-4489-8633-931FBBCFFB43}"/>
    <dgm:cxn modelId="{E3FC5841-27F2-4FC2-86F9-21F834263010}" type="presParOf" srcId="{C363B55C-20D0-480D-9E06-3EA932C7C433}" destId="{C6100591-68C9-4C05-B6EB-FDB8C3FE8A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78FF1E-1CDA-4634-BB25-4E3850E2572F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155DF0-5F36-45B8-BC95-124592B54B32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Федеральный бюджет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49B5C8-0BCD-44E2-99DD-07BB6110EC5D}" type="parTrans" cxnId="{0CF07998-3C2C-4E6C-9FB8-5DD2BB738F62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FDCCE97D-6A62-4942-A3F3-E2ADBA60ACAC}" type="sibTrans" cxnId="{0CF07998-3C2C-4E6C-9FB8-5DD2BB738F62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5D204058-B3F7-4BA1-A7E1-6F14F660CBD6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 субъектов</a:t>
          </a:r>
          <a:r>
            <a:rPr lang="ru-RU" sz="1800" b="1" dirty="0" smtClean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РФ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03BEEA-E4FA-4039-B9D9-1EC3024DAD8F}" type="parTrans" cxnId="{A378E9BD-3041-4E06-A20C-96F2BFA0F12F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460837A9-E8C3-4BF9-84DE-643606BC24EC}" type="sibTrans" cxnId="{A378E9BD-3041-4E06-A20C-96F2BFA0F12F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B40DB4A9-C82E-4C71-B073-F293B9416DE7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Местные бюджеты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131334-62B5-4E0B-A994-A75D839DC1FD}" type="parTrans" cxnId="{4854FBDB-ABA5-4B2A-81EA-51D4E20F90E9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D3634E22-29A7-4310-90FA-7606DE12F1D7}" type="sibTrans" cxnId="{4854FBDB-ABA5-4B2A-81EA-51D4E20F90E9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0FBD4510-5447-4075-B0AC-AD23C8281679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сельских поселений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8FC6D3-9510-4FCD-808F-0FEB9A82A5B7}" type="parTrans" cxnId="{48B7DB0E-19D2-4CF5-81B2-A2ACB64BF864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28888D3A-36E8-4C9D-A08E-4FEF0382EC99}" type="sibTrans" cxnId="{48B7DB0E-19D2-4CF5-81B2-A2ACB64BF86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16837A97-A607-4A23-9768-C22610348AAB}">
      <dgm:prSet phldrT="[Текст]" custT="1"/>
      <dgm:spPr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 уровень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22D4984-ED73-43AE-9C80-10291C90CF2E}" type="parTrans" cxnId="{A8C39E8E-05CD-4BD4-983F-BC35F4F9EAC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56C925EF-2A64-4868-8E44-E8D069856F9A}" type="sibTrans" cxnId="{A8C39E8E-05CD-4BD4-983F-BC35F4F9EAC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413BB72F-2132-401E-B52B-D67786220EDA}">
      <dgm:prSet phldrT="[Текст]" custT="1"/>
      <dgm:spPr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 уровень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0ACC6E6-4CAB-4DEB-AB27-8E25D70E40D5}" type="parTrans" cxnId="{0994B16F-2D11-4E9C-A444-6CE2993765FC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3D3102C2-43A9-4BD4-92CE-9100DEB8DCA8}" type="sibTrans" cxnId="{0994B16F-2D11-4E9C-A444-6CE2993765FC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B1D991E6-7473-4214-A66D-A8D815FE809D}">
      <dgm:prSet phldrT="[Текст]" custT="1"/>
      <dgm:spPr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 уровень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C43A2FA-6139-4076-8848-5B10FC34E0BB}" type="parTrans" cxnId="{70DEE252-2484-45B5-8AA2-2CFC1EF4A1BF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24FDB190-727D-4452-A0B9-4405785D05E3}" type="sibTrans" cxnId="{70DEE252-2484-45B5-8AA2-2CFC1EF4A1BF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EA107013-B8D8-4F7F-9F37-4604F3FF833E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муниципальных районов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502D33-C788-4A57-914F-9946F75EE88D}" type="parTrans" cxnId="{4258F503-44DB-4468-ABF2-A8C2A7F2BD93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0C9B3B67-ACF2-4C21-91D4-229C10C8C25D}" type="sibTrans" cxnId="{4258F503-44DB-4468-ABF2-A8C2A7F2BD9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B07F49EC-9849-45BA-A03C-D1B71D1F24E9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городских округов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DC9FA5-F3B3-42A1-81AE-54EB11A41477}" type="parTrans" cxnId="{3B99C23B-FA11-49C3-AC19-7EBEE0E4FD29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92865442-A93D-4615-836E-DCF4B402E2B4}" type="sibTrans" cxnId="{3B99C23B-FA11-49C3-AC19-7EBEE0E4FD29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562D674A-B0EB-4A30-866E-1C7224FA9C94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внутригородских муниципальных образований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E67456-C4D6-4F93-8D33-16567C5BF585}" type="parTrans" cxnId="{34E0816E-CAF0-48EC-B9C1-6305BAACC084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D2F2E778-1B1C-47BA-B1D9-79FD29054B86}" type="sibTrans" cxnId="{34E0816E-CAF0-48EC-B9C1-6305BAACC08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386EEE1A-B2D4-4FDA-8F72-DC39C50FD7F2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городских поселений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248A81-8ED4-4D0C-AE02-E004956AE864}" type="parTrans" cxnId="{6B75E841-0739-46D7-8973-E34206D27F94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E9ADD198-E5D6-4CF1-9012-F19FDFCDAD4E}" type="sibTrans" cxnId="{6B75E841-0739-46D7-8973-E34206D27F9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CE054C0E-17AB-4625-8C81-FB9C031DD4EE}" type="pres">
      <dgm:prSet presAssocID="{9F78FF1E-1CDA-4634-BB25-4E3850E2572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0ADEC5-38F8-4CF7-87D4-4CB56918BB76}" type="pres">
      <dgm:prSet presAssocID="{9F78FF1E-1CDA-4634-BB25-4E3850E2572F}" presName="hierFlow" presStyleCnt="0"/>
      <dgm:spPr/>
    </dgm:pt>
    <dgm:pt modelId="{D6B5B6B0-AABD-48D5-8EFD-FDAF064E98B2}" type="pres">
      <dgm:prSet presAssocID="{9F78FF1E-1CDA-4634-BB25-4E3850E2572F}" presName="firstBuf" presStyleCnt="0"/>
      <dgm:spPr/>
    </dgm:pt>
    <dgm:pt modelId="{4B0245E4-B1D8-48D7-8923-5F9DFB017EF1}" type="pres">
      <dgm:prSet presAssocID="{9F78FF1E-1CDA-4634-BB25-4E3850E2572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2B45024-84FC-4401-9BB1-BE16502BD05B}" type="pres">
      <dgm:prSet presAssocID="{EC155DF0-5F36-45B8-BC95-124592B54B32}" presName="Name17" presStyleCnt="0"/>
      <dgm:spPr/>
    </dgm:pt>
    <dgm:pt modelId="{FBFC39E7-4DC2-45C1-9FB6-83C38A6EAF69}" type="pres">
      <dgm:prSet presAssocID="{EC155DF0-5F36-45B8-BC95-124592B54B32}" presName="level1Shape" presStyleLbl="node0" presStyleIdx="0" presStyleCnt="1" custScaleY="515322" custLinFactNeighborX="-53" custLinFactNeighborY="2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F2A0D9-239E-4A51-8E65-329877AA281F}" type="pres">
      <dgm:prSet presAssocID="{EC155DF0-5F36-45B8-BC95-124592B54B32}" presName="hierChild2" presStyleCnt="0"/>
      <dgm:spPr/>
    </dgm:pt>
    <dgm:pt modelId="{5869E566-A3EF-4B07-AFC4-0A763916B897}" type="pres">
      <dgm:prSet presAssocID="{3903BEEA-E4FA-4039-B9D9-1EC3024DAD8F}" presName="Name25" presStyleLbl="parChTrans1D2" presStyleIdx="0" presStyleCnt="1"/>
      <dgm:spPr/>
      <dgm:t>
        <a:bodyPr/>
        <a:lstStyle/>
        <a:p>
          <a:endParaRPr lang="ru-RU"/>
        </a:p>
      </dgm:t>
    </dgm:pt>
    <dgm:pt modelId="{4E8042F2-28B7-4167-876A-9985A47A33E3}" type="pres">
      <dgm:prSet presAssocID="{3903BEEA-E4FA-4039-B9D9-1EC3024DAD8F}" presName="connTx" presStyleLbl="parChTrans1D2" presStyleIdx="0" presStyleCnt="1"/>
      <dgm:spPr/>
      <dgm:t>
        <a:bodyPr/>
        <a:lstStyle/>
        <a:p>
          <a:endParaRPr lang="ru-RU"/>
        </a:p>
      </dgm:t>
    </dgm:pt>
    <dgm:pt modelId="{9EF42E16-3BAC-46FF-8B01-851EAD49960C}" type="pres">
      <dgm:prSet presAssocID="{5D204058-B3F7-4BA1-A7E1-6F14F660CBD6}" presName="Name30" presStyleCnt="0"/>
      <dgm:spPr/>
    </dgm:pt>
    <dgm:pt modelId="{EC7C8A2F-35E7-4CE7-9D8F-2E54F639C322}" type="pres">
      <dgm:prSet presAssocID="{5D204058-B3F7-4BA1-A7E1-6F14F660CBD6}" presName="level2Shape" presStyleLbl="node2" presStyleIdx="0" presStyleCnt="1" custScaleY="515322"/>
      <dgm:spPr/>
      <dgm:t>
        <a:bodyPr/>
        <a:lstStyle/>
        <a:p>
          <a:endParaRPr lang="ru-RU"/>
        </a:p>
      </dgm:t>
    </dgm:pt>
    <dgm:pt modelId="{1466C40C-5D1B-4DD1-96A1-B414BBC3E1EB}" type="pres">
      <dgm:prSet presAssocID="{5D204058-B3F7-4BA1-A7E1-6F14F660CBD6}" presName="hierChild3" presStyleCnt="0"/>
      <dgm:spPr/>
    </dgm:pt>
    <dgm:pt modelId="{18A99FD3-420C-4BA5-BAA9-7F7C8365E785}" type="pres">
      <dgm:prSet presAssocID="{95131334-62B5-4E0B-A994-A75D839DC1FD}" presName="Name25" presStyleLbl="parChTrans1D3" presStyleIdx="0" presStyleCnt="1"/>
      <dgm:spPr/>
      <dgm:t>
        <a:bodyPr/>
        <a:lstStyle/>
        <a:p>
          <a:endParaRPr lang="ru-RU"/>
        </a:p>
      </dgm:t>
    </dgm:pt>
    <dgm:pt modelId="{1E25960C-A179-4C61-9750-EC8595808931}" type="pres">
      <dgm:prSet presAssocID="{95131334-62B5-4E0B-A994-A75D839DC1FD}" presName="connTx" presStyleLbl="parChTrans1D3" presStyleIdx="0" presStyleCnt="1"/>
      <dgm:spPr/>
      <dgm:t>
        <a:bodyPr/>
        <a:lstStyle/>
        <a:p>
          <a:endParaRPr lang="ru-RU"/>
        </a:p>
      </dgm:t>
    </dgm:pt>
    <dgm:pt modelId="{31745381-7E85-4255-A861-69A8561F9961}" type="pres">
      <dgm:prSet presAssocID="{B40DB4A9-C82E-4C71-B073-F293B9416DE7}" presName="Name30" presStyleCnt="0"/>
      <dgm:spPr/>
    </dgm:pt>
    <dgm:pt modelId="{5008A636-0F16-4041-A1B9-B5D1717D789C}" type="pres">
      <dgm:prSet presAssocID="{B40DB4A9-C82E-4C71-B073-F293B9416DE7}" presName="level2Shape" presStyleLbl="node3" presStyleIdx="0" presStyleCnt="1" custScaleY="515322"/>
      <dgm:spPr/>
      <dgm:t>
        <a:bodyPr/>
        <a:lstStyle/>
        <a:p>
          <a:endParaRPr lang="ru-RU"/>
        </a:p>
      </dgm:t>
    </dgm:pt>
    <dgm:pt modelId="{3532B6DB-DD20-49F8-92F8-B8624886BF12}" type="pres">
      <dgm:prSet presAssocID="{B40DB4A9-C82E-4C71-B073-F293B9416DE7}" presName="hierChild3" presStyleCnt="0"/>
      <dgm:spPr/>
    </dgm:pt>
    <dgm:pt modelId="{D8C18BB3-C8C5-4CE3-A4B7-596D77C39EBA}" type="pres">
      <dgm:prSet presAssocID="{1E502D33-C788-4A57-914F-9946F75EE88D}" presName="Name25" presStyleLbl="parChTrans1D4" presStyleIdx="0" presStyleCnt="5"/>
      <dgm:spPr/>
      <dgm:t>
        <a:bodyPr/>
        <a:lstStyle/>
        <a:p>
          <a:endParaRPr lang="ru-RU"/>
        </a:p>
      </dgm:t>
    </dgm:pt>
    <dgm:pt modelId="{70738FF7-862B-46EE-9DBF-62D3ED83C934}" type="pres">
      <dgm:prSet presAssocID="{1E502D33-C788-4A57-914F-9946F75EE88D}" presName="connTx" presStyleLbl="parChTrans1D4" presStyleIdx="0" presStyleCnt="5"/>
      <dgm:spPr/>
      <dgm:t>
        <a:bodyPr/>
        <a:lstStyle/>
        <a:p>
          <a:endParaRPr lang="ru-RU"/>
        </a:p>
      </dgm:t>
    </dgm:pt>
    <dgm:pt modelId="{4FAE43AB-8374-42A8-963C-3D543043E06F}" type="pres">
      <dgm:prSet presAssocID="{EA107013-B8D8-4F7F-9F37-4604F3FF833E}" presName="Name30" presStyleCnt="0"/>
      <dgm:spPr/>
    </dgm:pt>
    <dgm:pt modelId="{E74283B3-0728-40B8-929F-DD0680F9A790}" type="pres">
      <dgm:prSet presAssocID="{EA107013-B8D8-4F7F-9F37-4604F3FF833E}" presName="level2Shape" presStyleLbl="node4" presStyleIdx="0" presStyleCnt="5" custScaleY="515322"/>
      <dgm:spPr/>
      <dgm:t>
        <a:bodyPr/>
        <a:lstStyle/>
        <a:p>
          <a:endParaRPr lang="ru-RU"/>
        </a:p>
      </dgm:t>
    </dgm:pt>
    <dgm:pt modelId="{C9D4C92C-F58F-4DDD-A41F-DE9CC63F0BBB}" type="pres">
      <dgm:prSet presAssocID="{EA107013-B8D8-4F7F-9F37-4604F3FF833E}" presName="hierChild3" presStyleCnt="0"/>
      <dgm:spPr/>
    </dgm:pt>
    <dgm:pt modelId="{DD37461E-16C9-4825-942D-5002F4033D5C}" type="pres">
      <dgm:prSet presAssocID="{05DC9FA5-F3B3-42A1-81AE-54EB11A41477}" presName="Name25" presStyleLbl="parChTrans1D4" presStyleIdx="1" presStyleCnt="5"/>
      <dgm:spPr/>
      <dgm:t>
        <a:bodyPr/>
        <a:lstStyle/>
        <a:p>
          <a:endParaRPr lang="ru-RU"/>
        </a:p>
      </dgm:t>
    </dgm:pt>
    <dgm:pt modelId="{9D7F3FBE-2760-4E9B-9A5A-C8BFD362F42E}" type="pres">
      <dgm:prSet presAssocID="{05DC9FA5-F3B3-42A1-81AE-54EB11A41477}" presName="connTx" presStyleLbl="parChTrans1D4" presStyleIdx="1" presStyleCnt="5"/>
      <dgm:spPr/>
      <dgm:t>
        <a:bodyPr/>
        <a:lstStyle/>
        <a:p>
          <a:endParaRPr lang="ru-RU"/>
        </a:p>
      </dgm:t>
    </dgm:pt>
    <dgm:pt modelId="{6ED5D70B-1D1E-46A1-81A8-E5D6F1AA1D52}" type="pres">
      <dgm:prSet presAssocID="{B07F49EC-9849-45BA-A03C-D1B71D1F24E9}" presName="Name30" presStyleCnt="0"/>
      <dgm:spPr/>
    </dgm:pt>
    <dgm:pt modelId="{F434345E-07BD-4879-8180-ABC62EA80215}" type="pres">
      <dgm:prSet presAssocID="{B07F49EC-9849-45BA-A03C-D1B71D1F24E9}" presName="level2Shape" presStyleLbl="node4" presStyleIdx="1" presStyleCnt="5" custScaleX="339131" custScaleY="80011" custLinFactNeighborX="1221" custLinFactNeighborY="-50558"/>
      <dgm:spPr/>
      <dgm:t>
        <a:bodyPr/>
        <a:lstStyle/>
        <a:p>
          <a:endParaRPr lang="ru-RU"/>
        </a:p>
      </dgm:t>
    </dgm:pt>
    <dgm:pt modelId="{7A253197-22DF-43D7-B5FC-1C3FE42050C6}" type="pres">
      <dgm:prSet presAssocID="{B07F49EC-9849-45BA-A03C-D1B71D1F24E9}" presName="hierChild3" presStyleCnt="0"/>
      <dgm:spPr/>
    </dgm:pt>
    <dgm:pt modelId="{13233494-A242-49B4-9771-4EA8827A27A0}" type="pres">
      <dgm:prSet presAssocID="{F5E67456-C4D6-4F93-8D33-16567C5BF585}" presName="Name25" presStyleLbl="parChTrans1D4" presStyleIdx="2" presStyleCnt="5"/>
      <dgm:spPr/>
      <dgm:t>
        <a:bodyPr/>
        <a:lstStyle/>
        <a:p>
          <a:endParaRPr lang="ru-RU"/>
        </a:p>
      </dgm:t>
    </dgm:pt>
    <dgm:pt modelId="{0A867C57-E5C7-4A86-94F0-9FFE0201BCB3}" type="pres">
      <dgm:prSet presAssocID="{F5E67456-C4D6-4F93-8D33-16567C5BF585}" presName="connTx" presStyleLbl="parChTrans1D4" presStyleIdx="2" presStyleCnt="5"/>
      <dgm:spPr/>
      <dgm:t>
        <a:bodyPr/>
        <a:lstStyle/>
        <a:p>
          <a:endParaRPr lang="ru-RU"/>
        </a:p>
      </dgm:t>
    </dgm:pt>
    <dgm:pt modelId="{4316294F-4E3A-48FE-9126-9E5181078361}" type="pres">
      <dgm:prSet presAssocID="{562D674A-B0EB-4A30-866E-1C7224FA9C94}" presName="Name30" presStyleCnt="0"/>
      <dgm:spPr/>
    </dgm:pt>
    <dgm:pt modelId="{149AE0F6-F143-4134-85E6-F9DA5B3BCE56}" type="pres">
      <dgm:prSet presAssocID="{562D674A-B0EB-4A30-866E-1C7224FA9C94}" presName="level2Shape" presStyleLbl="node4" presStyleIdx="2" presStyleCnt="5" custScaleX="339905" custScaleY="113503" custLinFactNeighborX="1221" custLinFactNeighborY="-17287"/>
      <dgm:spPr/>
      <dgm:t>
        <a:bodyPr/>
        <a:lstStyle/>
        <a:p>
          <a:endParaRPr lang="ru-RU"/>
        </a:p>
      </dgm:t>
    </dgm:pt>
    <dgm:pt modelId="{876FFE3E-A5DF-4979-855E-5CA70E8C240E}" type="pres">
      <dgm:prSet presAssocID="{562D674A-B0EB-4A30-866E-1C7224FA9C94}" presName="hierChild3" presStyleCnt="0"/>
      <dgm:spPr/>
    </dgm:pt>
    <dgm:pt modelId="{EB004F0F-E050-478A-A4A5-E04A68F2AC81}" type="pres">
      <dgm:prSet presAssocID="{7E248A81-8ED4-4D0C-AE02-E004956AE864}" presName="Name25" presStyleLbl="parChTrans1D4" presStyleIdx="3" presStyleCnt="5"/>
      <dgm:spPr/>
      <dgm:t>
        <a:bodyPr/>
        <a:lstStyle/>
        <a:p>
          <a:endParaRPr lang="ru-RU"/>
        </a:p>
      </dgm:t>
    </dgm:pt>
    <dgm:pt modelId="{8CFB303F-0F28-4226-8C88-68947BEB3E23}" type="pres">
      <dgm:prSet presAssocID="{7E248A81-8ED4-4D0C-AE02-E004956AE864}" presName="connTx" presStyleLbl="parChTrans1D4" presStyleIdx="3" presStyleCnt="5"/>
      <dgm:spPr/>
      <dgm:t>
        <a:bodyPr/>
        <a:lstStyle/>
        <a:p>
          <a:endParaRPr lang="ru-RU"/>
        </a:p>
      </dgm:t>
    </dgm:pt>
    <dgm:pt modelId="{B7C4FE11-F6B1-40AA-B590-5A54D2A7785D}" type="pres">
      <dgm:prSet presAssocID="{386EEE1A-B2D4-4FDA-8F72-DC39C50FD7F2}" presName="Name30" presStyleCnt="0"/>
      <dgm:spPr/>
    </dgm:pt>
    <dgm:pt modelId="{5186D76D-1A2C-493E-9DBD-D2E81ADDD2BF}" type="pres">
      <dgm:prSet presAssocID="{386EEE1A-B2D4-4FDA-8F72-DC39C50FD7F2}" presName="level2Shape" presStyleLbl="node4" presStyleIdx="3" presStyleCnt="5" custScaleX="343298" custScaleY="102296" custLinFactNeighborX="1221" custLinFactNeighborY="15115"/>
      <dgm:spPr/>
      <dgm:t>
        <a:bodyPr/>
        <a:lstStyle/>
        <a:p>
          <a:endParaRPr lang="ru-RU"/>
        </a:p>
      </dgm:t>
    </dgm:pt>
    <dgm:pt modelId="{B7951225-2592-4CAA-BE05-1D5EC9E88E35}" type="pres">
      <dgm:prSet presAssocID="{386EEE1A-B2D4-4FDA-8F72-DC39C50FD7F2}" presName="hierChild3" presStyleCnt="0"/>
      <dgm:spPr/>
    </dgm:pt>
    <dgm:pt modelId="{667D3810-BD1D-4CA7-861C-3B7A067AC23A}" type="pres">
      <dgm:prSet presAssocID="{628FC6D3-9510-4FCD-808F-0FEB9A82A5B7}" presName="Name25" presStyleLbl="parChTrans1D4" presStyleIdx="4" presStyleCnt="5"/>
      <dgm:spPr/>
      <dgm:t>
        <a:bodyPr/>
        <a:lstStyle/>
        <a:p>
          <a:endParaRPr lang="ru-RU"/>
        </a:p>
      </dgm:t>
    </dgm:pt>
    <dgm:pt modelId="{E9C4DBCD-4A19-4B40-87B3-285D596788AB}" type="pres">
      <dgm:prSet presAssocID="{628FC6D3-9510-4FCD-808F-0FEB9A82A5B7}" presName="connTx" presStyleLbl="parChTrans1D4" presStyleIdx="4" presStyleCnt="5"/>
      <dgm:spPr/>
      <dgm:t>
        <a:bodyPr/>
        <a:lstStyle/>
        <a:p>
          <a:endParaRPr lang="ru-RU"/>
        </a:p>
      </dgm:t>
    </dgm:pt>
    <dgm:pt modelId="{0BE64B03-97E5-4B2E-95D8-1A027735DE55}" type="pres">
      <dgm:prSet presAssocID="{0FBD4510-5447-4075-B0AC-AD23C8281679}" presName="Name30" presStyleCnt="0"/>
      <dgm:spPr/>
    </dgm:pt>
    <dgm:pt modelId="{020F7B33-C5A6-46ED-8798-AD6A665C8DAC}" type="pres">
      <dgm:prSet presAssocID="{0FBD4510-5447-4075-B0AC-AD23C8281679}" presName="level2Shape" presStyleLbl="node4" presStyleIdx="4" presStyleCnt="5" custScaleX="348816" custScaleY="77879" custLinFactNeighborX="1221" custLinFactNeighborY="58725"/>
      <dgm:spPr/>
      <dgm:t>
        <a:bodyPr/>
        <a:lstStyle/>
        <a:p>
          <a:endParaRPr lang="ru-RU"/>
        </a:p>
      </dgm:t>
    </dgm:pt>
    <dgm:pt modelId="{7D5FA337-2781-47D3-AFBA-58F0EE5FBB8C}" type="pres">
      <dgm:prSet presAssocID="{0FBD4510-5447-4075-B0AC-AD23C8281679}" presName="hierChild3" presStyleCnt="0"/>
      <dgm:spPr/>
    </dgm:pt>
    <dgm:pt modelId="{BE64E252-2D04-4851-ABB3-47BD040408D6}" type="pres">
      <dgm:prSet presAssocID="{9F78FF1E-1CDA-4634-BB25-4E3850E2572F}" presName="bgShapesFlow" presStyleCnt="0"/>
      <dgm:spPr/>
    </dgm:pt>
    <dgm:pt modelId="{E8B05376-6D7F-4D40-A975-4AC2E2613A8B}" type="pres">
      <dgm:prSet presAssocID="{16837A97-A607-4A23-9768-C22610348AAB}" presName="rectComp" presStyleCnt="0"/>
      <dgm:spPr/>
    </dgm:pt>
    <dgm:pt modelId="{04BDCCD4-6726-43D5-9FD2-7C72BFAC0A45}" type="pres">
      <dgm:prSet presAssocID="{16837A97-A607-4A23-9768-C22610348AAB}" presName="bgRect" presStyleLbl="bgShp" presStyleIdx="0" presStyleCnt="3" custScaleY="71334" custLinFactNeighborX="-414" custLinFactNeighborY="11820"/>
      <dgm:spPr/>
      <dgm:t>
        <a:bodyPr/>
        <a:lstStyle/>
        <a:p>
          <a:endParaRPr lang="ru-RU"/>
        </a:p>
      </dgm:t>
    </dgm:pt>
    <dgm:pt modelId="{906F7EFE-C4BC-48FA-BA8E-3FA78F545953}" type="pres">
      <dgm:prSet presAssocID="{16837A97-A607-4A23-9768-C22610348AA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78202-AEEB-4BFB-901C-23D07509A9B2}" type="pres">
      <dgm:prSet presAssocID="{16837A97-A607-4A23-9768-C22610348AAB}" presName="spComp" presStyleCnt="0"/>
      <dgm:spPr/>
    </dgm:pt>
    <dgm:pt modelId="{2CBBFBEE-E0AF-49BB-AC0D-6C47AFF2FBAF}" type="pres">
      <dgm:prSet presAssocID="{16837A97-A607-4A23-9768-C22610348AAB}" presName="hSp" presStyleCnt="0"/>
      <dgm:spPr/>
    </dgm:pt>
    <dgm:pt modelId="{5B63C49E-73F9-44A9-98F4-51EBBBFF64BA}" type="pres">
      <dgm:prSet presAssocID="{413BB72F-2132-401E-B52B-D67786220EDA}" presName="rectComp" presStyleCnt="0"/>
      <dgm:spPr/>
    </dgm:pt>
    <dgm:pt modelId="{0BFBEC64-80AB-425D-8B7A-3096C3C190E4}" type="pres">
      <dgm:prSet presAssocID="{413BB72F-2132-401E-B52B-D67786220EDA}" presName="bgRect" presStyleLbl="bgShp" presStyleIdx="1" presStyleCnt="3" custScaleY="71912" custLinFactNeighborX="-541" custLinFactNeighborY="12109"/>
      <dgm:spPr/>
      <dgm:t>
        <a:bodyPr/>
        <a:lstStyle/>
        <a:p>
          <a:endParaRPr lang="ru-RU"/>
        </a:p>
      </dgm:t>
    </dgm:pt>
    <dgm:pt modelId="{146DD520-2E61-49AF-9CB7-A9B2309D9520}" type="pres">
      <dgm:prSet presAssocID="{413BB72F-2132-401E-B52B-D67786220EDA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B7C2E-78B4-4E08-9098-797EDA06906B}" type="pres">
      <dgm:prSet presAssocID="{413BB72F-2132-401E-B52B-D67786220EDA}" presName="spComp" presStyleCnt="0"/>
      <dgm:spPr/>
    </dgm:pt>
    <dgm:pt modelId="{09BB5004-B40D-465A-843D-E01E721733E8}" type="pres">
      <dgm:prSet presAssocID="{413BB72F-2132-401E-B52B-D67786220EDA}" presName="hSp" presStyleCnt="0"/>
      <dgm:spPr/>
    </dgm:pt>
    <dgm:pt modelId="{57FF8891-331A-4351-A4D4-73B299E4A188}" type="pres">
      <dgm:prSet presAssocID="{B1D991E6-7473-4214-A66D-A8D815FE809D}" presName="rectComp" presStyleCnt="0"/>
      <dgm:spPr/>
    </dgm:pt>
    <dgm:pt modelId="{23114B95-3A8B-49D3-8626-6493DBE3D385}" type="pres">
      <dgm:prSet presAssocID="{B1D991E6-7473-4214-A66D-A8D815FE809D}" presName="bgRect" presStyleLbl="bgShp" presStyleIdx="2" presStyleCnt="3" custAng="0" custScaleX="544387" custScaleY="72480" custLinFactNeighborX="1992" custLinFactNeighborY="11558"/>
      <dgm:spPr/>
      <dgm:t>
        <a:bodyPr/>
        <a:lstStyle/>
        <a:p>
          <a:endParaRPr lang="ru-RU"/>
        </a:p>
      </dgm:t>
    </dgm:pt>
    <dgm:pt modelId="{FD2F8673-8C42-418E-960B-F00791F9BDE7}" type="pres">
      <dgm:prSet presAssocID="{B1D991E6-7473-4214-A66D-A8D815FE809D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FD4304-E1EF-43B4-B98D-F8145EBADE4D}" type="presOf" srcId="{95131334-62B5-4E0B-A994-A75D839DC1FD}" destId="{1E25960C-A179-4C61-9750-EC8595808931}" srcOrd="1" destOrd="0" presId="urn:microsoft.com/office/officeart/2005/8/layout/hierarchy5"/>
    <dgm:cxn modelId="{A378E9BD-3041-4E06-A20C-96F2BFA0F12F}" srcId="{EC155DF0-5F36-45B8-BC95-124592B54B32}" destId="{5D204058-B3F7-4BA1-A7E1-6F14F660CBD6}" srcOrd="0" destOrd="0" parTransId="{3903BEEA-E4FA-4039-B9D9-1EC3024DAD8F}" sibTransId="{460837A9-E8C3-4BF9-84DE-643606BC24EC}"/>
    <dgm:cxn modelId="{A8C39E8E-05CD-4BD4-983F-BC35F4F9EAC3}" srcId="{9F78FF1E-1CDA-4634-BB25-4E3850E2572F}" destId="{16837A97-A607-4A23-9768-C22610348AAB}" srcOrd="1" destOrd="0" parTransId="{522D4984-ED73-43AE-9C80-10291C90CF2E}" sibTransId="{56C925EF-2A64-4868-8E44-E8D069856F9A}"/>
    <dgm:cxn modelId="{7D843C53-67E4-402B-9274-BBD55B8499FE}" type="presOf" srcId="{628FC6D3-9510-4FCD-808F-0FEB9A82A5B7}" destId="{E9C4DBCD-4A19-4B40-87B3-285D596788AB}" srcOrd="1" destOrd="0" presId="urn:microsoft.com/office/officeart/2005/8/layout/hierarchy5"/>
    <dgm:cxn modelId="{646B41DC-C497-447C-AA32-725E2095F894}" type="presOf" srcId="{1E502D33-C788-4A57-914F-9946F75EE88D}" destId="{D8C18BB3-C8C5-4CE3-A4B7-596D77C39EBA}" srcOrd="0" destOrd="0" presId="urn:microsoft.com/office/officeart/2005/8/layout/hierarchy5"/>
    <dgm:cxn modelId="{4854FBDB-ABA5-4B2A-81EA-51D4E20F90E9}" srcId="{5D204058-B3F7-4BA1-A7E1-6F14F660CBD6}" destId="{B40DB4A9-C82E-4C71-B073-F293B9416DE7}" srcOrd="0" destOrd="0" parTransId="{95131334-62B5-4E0B-A994-A75D839DC1FD}" sibTransId="{D3634E22-29A7-4310-90FA-7606DE12F1D7}"/>
    <dgm:cxn modelId="{0994B16F-2D11-4E9C-A444-6CE2993765FC}" srcId="{9F78FF1E-1CDA-4634-BB25-4E3850E2572F}" destId="{413BB72F-2132-401E-B52B-D67786220EDA}" srcOrd="2" destOrd="0" parTransId="{10ACC6E6-4CAB-4DEB-AB27-8E25D70E40D5}" sibTransId="{3D3102C2-43A9-4BD4-92CE-9100DEB8DCA8}"/>
    <dgm:cxn modelId="{A7B86B23-2C74-4090-80CC-D1D1863D71D3}" type="presOf" srcId="{F5E67456-C4D6-4F93-8D33-16567C5BF585}" destId="{13233494-A242-49B4-9771-4EA8827A27A0}" srcOrd="0" destOrd="0" presId="urn:microsoft.com/office/officeart/2005/8/layout/hierarchy5"/>
    <dgm:cxn modelId="{449C2245-D1F0-4EC5-AB9A-C33A8D059C80}" type="presOf" srcId="{7E248A81-8ED4-4D0C-AE02-E004956AE864}" destId="{8CFB303F-0F28-4226-8C88-68947BEB3E23}" srcOrd="1" destOrd="0" presId="urn:microsoft.com/office/officeart/2005/8/layout/hierarchy5"/>
    <dgm:cxn modelId="{81449949-125C-4C1F-A15E-A919E5F69B5D}" type="presOf" srcId="{0FBD4510-5447-4075-B0AC-AD23C8281679}" destId="{020F7B33-C5A6-46ED-8798-AD6A665C8DAC}" srcOrd="0" destOrd="0" presId="urn:microsoft.com/office/officeart/2005/8/layout/hierarchy5"/>
    <dgm:cxn modelId="{2CFA637C-F8C5-4CC3-864A-8B53D8700A83}" type="presOf" srcId="{386EEE1A-B2D4-4FDA-8F72-DC39C50FD7F2}" destId="{5186D76D-1A2C-493E-9DBD-D2E81ADDD2BF}" srcOrd="0" destOrd="0" presId="urn:microsoft.com/office/officeart/2005/8/layout/hierarchy5"/>
    <dgm:cxn modelId="{4072737C-5F22-4F22-81EC-3F4B5BD54141}" type="presOf" srcId="{EC155DF0-5F36-45B8-BC95-124592B54B32}" destId="{FBFC39E7-4DC2-45C1-9FB6-83C38A6EAF69}" srcOrd="0" destOrd="0" presId="urn:microsoft.com/office/officeart/2005/8/layout/hierarchy5"/>
    <dgm:cxn modelId="{9E837C62-8372-48EB-B3FF-6A4EE71122ED}" type="presOf" srcId="{413BB72F-2132-401E-B52B-D67786220EDA}" destId="{146DD520-2E61-49AF-9CB7-A9B2309D9520}" srcOrd="1" destOrd="0" presId="urn:microsoft.com/office/officeart/2005/8/layout/hierarchy5"/>
    <dgm:cxn modelId="{D88CBD99-18E2-4259-B89E-878C7C12BF0D}" type="presOf" srcId="{B40DB4A9-C82E-4C71-B073-F293B9416DE7}" destId="{5008A636-0F16-4041-A1B9-B5D1717D789C}" srcOrd="0" destOrd="0" presId="urn:microsoft.com/office/officeart/2005/8/layout/hierarchy5"/>
    <dgm:cxn modelId="{48B7DB0E-19D2-4CF5-81B2-A2ACB64BF864}" srcId="{EA107013-B8D8-4F7F-9F37-4604F3FF833E}" destId="{0FBD4510-5447-4075-B0AC-AD23C8281679}" srcOrd="3" destOrd="0" parTransId="{628FC6D3-9510-4FCD-808F-0FEB9A82A5B7}" sibTransId="{28888D3A-36E8-4C9D-A08E-4FEF0382EC99}"/>
    <dgm:cxn modelId="{F645ADF8-250E-438F-9B4C-22B8112D81C9}" type="presOf" srcId="{16837A97-A607-4A23-9768-C22610348AAB}" destId="{04BDCCD4-6726-43D5-9FD2-7C72BFAC0A45}" srcOrd="0" destOrd="0" presId="urn:microsoft.com/office/officeart/2005/8/layout/hierarchy5"/>
    <dgm:cxn modelId="{DDCB5112-A823-423D-8A4F-784AE8B301F0}" type="presOf" srcId="{413BB72F-2132-401E-B52B-D67786220EDA}" destId="{0BFBEC64-80AB-425D-8B7A-3096C3C190E4}" srcOrd="0" destOrd="0" presId="urn:microsoft.com/office/officeart/2005/8/layout/hierarchy5"/>
    <dgm:cxn modelId="{172B4D9B-8E70-40A3-B894-7207141A709F}" type="presOf" srcId="{05DC9FA5-F3B3-42A1-81AE-54EB11A41477}" destId="{DD37461E-16C9-4825-942D-5002F4033D5C}" srcOrd="0" destOrd="0" presId="urn:microsoft.com/office/officeart/2005/8/layout/hierarchy5"/>
    <dgm:cxn modelId="{8E22F1C0-8367-408A-92F6-F11E56B42B9D}" type="presOf" srcId="{9F78FF1E-1CDA-4634-BB25-4E3850E2572F}" destId="{CE054C0E-17AB-4625-8C81-FB9C031DD4EE}" srcOrd="0" destOrd="0" presId="urn:microsoft.com/office/officeart/2005/8/layout/hierarchy5"/>
    <dgm:cxn modelId="{E1C401C8-10AD-4DB6-AE5C-75505E6FE045}" type="presOf" srcId="{05DC9FA5-F3B3-42A1-81AE-54EB11A41477}" destId="{9D7F3FBE-2760-4E9B-9A5A-C8BFD362F42E}" srcOrd="1" destOrd="0" presId="urn:microsoft.com/office/officeart/2005/8/layout/hierarchy5"/>
    <dgm:cxn modelId="{EDE2584C-C564-48F0-B447-0BD00F816078}" type="presOf" srcId="{3903BEEA-E4FA-4039-B9D9-1EC3024DAD8F}" destId="{4E8042F2-28B7-4167-876A-9985A47A33E3}" srcOrd="1" destOrd="0" presId="urn:microsoft.com/office/officeart/2005/8/layout/hierarchy5"/>
    <dgm:cxn modelId="{E8B87312-BC59-47A0-9895-202E6A4DC670}" type="presOf" srcId="{7E248A81-8ED4-4D0C-AE02-E004956AE864}" destId="{EB004F0F-E050-478A-A4A5-E04A68F2AC81}" srcOrd="0" destOrd="0" presId="urn:microsoft.com/office/officeart/2005/8/layout/hierarchy5"/>
    <dgm:cxn modelId="{E3C67FBA-9E15-4A4B-AEEE-92D1CB921CA4}" type="presOf" srcId="{16837A97-A607-4A23-9768-C22610348AAB}" destId="{906F7EFE-C4BC-48FA-BA8E-3FA78F545953}" srcOrd="1" destOrd="0" presId="urn:microsoft.com/office/officeart/2005/8/layout/hierarchy5"/>
    <dgm:cxn modelId="{3B99C23B-FA11-49C3-AC19-7EBEE0E4FD29}" srcId="{EA107013-B8D8-4F7F-9F37-4604F3FF833E}" destId="{B07F49EC-9849-45BA-A03C-D1B71D1F24E9}" srcOrd="0" destOrd="0" parTransId="{05DC9FA5-F3B3-42A1-81AE-54EB11A41477}" sibTransId="{92865442-A93D-4615-836E-DCF4B402E2B4}"/>
    <dgm:cxn modelId="{64551063-E23F-44F9-BFDA-55D1CB977E27}" type="presOf" srcId="{3903BEEA-E4FA-4039-B9D9-1EC3024DAD8F}" destId="{5869E566-A3EF-4B07-AFC4-0A763916B897}" srcOrd="0" destOrd="0" presId="urn:microsoft.com/office/officeart/2005/8/layout/hierarchy5"/>
    <dgm:cxn modelId="{488737C6-2E2A-42BD-93D4-8918CDA583A7}" type="presOf" srcId="{5D204058-B3F7-4BA1-A7E1-6F14F660CBD6}" destId="{EC7C8A2F-35E7-4CE7-9D8F-2E54F639C322}" srcOrd="0" destOrd="0" presId="urn:microsoft.com/office/officeart/2005/8/layout/hierarchy5"/>
    <dgm:cxn modelId="{3F6A8500-27C7-4A51-BDB2-17A9AEBF9328}" type="presOf" srcId="{B1D991E6-7473-4214-A66D-A8D815FE809D}" destId="{23114B95-3A8B-49D3-8626-6493DBE3D385}" srcOrd="0" destOrd="0" presId="urn:microsoft.com/office/officeart/2005/8/layout/hierarchy5"/>
    <dgm:cxn modelId="{70DEE252-2484-45B5-8AA2-2CFC1EF4A1BF}" srcId="{9F78FF1E-1CDA-4634-BB25-4E3850E2572F}" destId="{B1D991E6-7473-4214-A66D-A8D815FE809D}" srcOrd="3" destOrd="0" parTransId="{8C43A2FA-6139-4076-8848-5B10FC34E0BB}" sibTransId="{24FDB190-727D-4452-A0B9-4405785D05E3}"/>
    <dgm:cxn modelId="{83D58985-84A1-4DC8-ABDF-639F3A6BAB2E}" type="presOf" srcId="{F5E67456-C4D6-4F93-8D33-16567C5BF585}" destId="{0A867C57-E5C7-4A86-94F0-9FFE0201BCB3}" srcOrd="1" destOrd="0" presId="urn:microsoft.com/office/officeart/2005/8/layout/hierarchy5"/>
    <dgm:cxn modelId="{FD9402D6-DF7B-4A25-B4D5-06E043403749}" type="presOf" srcId="{1E502D33-C788-4A57-914F-9946F75EE88D}" destId="{70738FF7-862B-46EE-9DBF-62D3ED83C934}" srcOrd="1" destOrd="0" presId="urn:microsoft.com/office/officeart/2005/8/layout/hierarchy5"/>
    <dgm:cxn modelId="{F5019CE7-2123-4A0D-AA50-4B74D5FED32D}" type="presOf" srcId="{B1D991E6-7473-4214-A66D-A8D815FE809D}" destId="{FD2F8673-8C42-418E-960B-F00791F9BDE7}" srcOrd="1" destOrd="0" presId="urn:microsoft.com/office/officeart/2005/8/layout/hierarchy5"/>
    <dgm:cxn modelId="{503BDF0E-B5BA-4E38-A3DF-08CB7907D488}" type="presOf" srcId="{B07F49EC-9849-45BA-A03C-D1B71D1F24E9}" destId="{F434345E-07BD-4879-8180-ABC62EA80215}" srcOrd="0" destOrd="0" presId="urn:microsoft.com/office/officeart/2005/8/layout/hierarchy5"/>
    <dgm:cxn modelId="{4D5A2F8E-8638-4962-93EC-84D1A9CB3E1C}" type="presOf" srcId="{562D674A-B0EB-4A30-866E-1C7224FA9C94}" destId="{149AE0F6-F143-4134-85E6-F9DA5B3BCE56}" srcOrd="0" destOrd="0" presId="urn:microsoft.com/office/officeart/2005/8/layout/hierarchy5"/>
    <dgm:cxn modelId="{34E0816E-CAF0-48EC-B9C1-6305BAACC084}" srcId="{EA107013-B8D8-4F7F-9F37-4604F3FF833E}" destId="{562D674A-B0EB-4A30-866E-1C7224FA9C94}" srcOrd="1" destOrd="0" parTransId="{F5E67456-C4D6-4F93-8D33-16567C5BF585}" sibTransId="{D2F2E778-1B1C-47BA-B1D9-79FD29054B86}"/>
    <dgm:cxn modelId="{FB2B3476-501C-44D5-B3BE-BF410B92AFC5}" type="presOf" srcId="{EA107013-B8D8-4F7F-9F37-4604F3FF833E}" destId="{E74283B3-0728-40B8-929F-DD0680F9A790}" srcOrd="0" destOrd="0" presId="urn:microsoft.com/office/officeart/2005/8/layout/hierarchy5"/>
    <dgm:cxn modelId="{2A5219C9-F117-4B2B-A2BF-57C593970962}" type="presOf" srcId="{95131334-62B5-4E0B-A994-A75D839DC1FD}" destId="{18A99FD3-420C-4BA5-BAA9-7F7C8365E785}" srcOrd="0" destOrd="0" presId="urn:microsoft.com/office/officeart/2005/8/layout/hierarchy5"/>
    <dgm:cxn modelId="{0CF07998-3C2C-4E6C-9FB8-5DD2BB738F62}" srcId="{9F78FF1E-1CDA-4634-BB25-4E3850E2572F}" destId="{EC155DF0-5F36-45B8-BC95-124592B54B32}" srcOrd="0" destOrd="0" parTransId="{6C49B5C8-0BCD-44E2-99DD-07BB6110EC5D}" sibTransId="{FDCCE97D-6A62-4942-A3F3-E2ADBA60ACAC}"/>
    <dgm:cxn modelId="{6B75E841-0739-46D7-8973-E34206D27F94}" srcId="{EA107013-B8D8-4F7F-9F37-4604F3FF833E}" destId="{386EEE1A-B2D4-4FDA-8F72-DC39C50FD7F2}" srcOrd="2" destOrd="0" parTransId="{7E248A81-8ED4-4D0C-AE02-E004956AE864}" sibTransId="{E9ADD198-E5D6-4CF1-9012-F19FDFCDAD4E}"/>
    <dgm:cxn modelId="{D27A195B-89AF-4DC5-9433-F7B4B0FDE65C}" type="presOf" srcId="{628FC6D3-9510-4FCD-808F-0FEB9A82A5B7}" destId="{667D3810-BD1D-4CA7-861C-3B7A067AC23A}" srcOrd="0" destOrd="0" presId="urn:microsoft.com/office/officeart/2005/8/layout/hierarchy5"/>
    <dgm:cxn modelId="{4258F503-44DB-4468-ABF2-A8C2A7F2BD93}" srcId="{B40DB4A9-C82E-4C71-B073-F293B9416DE7}" destId="{EA107013-B8D8-4F7F-9F37-4604F3FF833E}" srcOrd="0" destOrd="0" parTransId="{1E502D33-C788-4A57-914F-9946F75EE88D}" sibTransId="{0C9B3B67-ACF2-4C21-91D4-229C10C8C25D}"/>
    <dgm:cxn modelId="{6B0263A9-0711-45B3-864D-0076E10E4EB1}" type="presParOf" srcId="{CE054C0E-17AB-4625-8C81-FB9C031DD4EE}" destId="{470ADEC5-38F8-4CF7-87D4-4CB56918BB76}" srcOrd="0" destOrd="0" presId="urn:microsoft.com/office/officeart/2005/8/layout/hierarchy5"/>
    <dgm:cxn modelId="{03CAE1BA-5C8F-45C8-BF63-69893F063AB1}" type="presParOf" srcId="{470ADEC5-38F8-4CF7-87D4-4CB56918BB76}" destId="{D6B5B6B0-AABD-48D5-8EFD-FDAF064E98B2}" srcOrd="0" destOrd="0" presId="urn:microsoft.com/office/officeart/2005/8/layout/hierarchy5"/>
    <dgm:cxn modelId="{5C033DD5-521F-426A-B1EF-12E05567E32F}" type="presParOf" srcId="{470ADEC5-38F8-4CF7-87D4-4CB56918BB76}" destId="{4B0245E4-B1D8-48D7-8923-5F9DFB017EF1}" srcOrd="1" destOrd="0" presId="urn:microsoft.com/office/officeart/2005/8/layout/hierarchy5"/>
    <dgm:cxn modelId="{8082EB56-CFFB-40A6-B347-937743E0D984}" type="presParOf" srcId="{4B0245E4-B1D8-48D7-8923-5F9DFB017EF1}" destId="{82B45024-84FC-4401-9BB1-BE16502BD05B}" srcOrd="0" destOrd="0" presId="urn:microsoft.com/office/officeart/2005/8/layout/hierarchy5"/>
    <dgm:cxn modelId="{2BD95A9B-3C96-4257-B0A3-9170546B98B3}" type="presParOf" srcId="{82B45024-84FC-4401-9BB1-BE16502BD05B}" destId="{FBFC39E7-4DC2-45C1-9FB6-83C38A6EAF69}" srcOrd="0" destOrd="0" presId="urn:microsoft.com/office/officeart/2005/8/layout/hierarchy5"/>
    <dgm:cxn modelId="{0C28C8A8-79CB-4FFC-99CD-C992354584DD}" type="presParOf" srcId="{82B45024-84FC-4401-9BB1-BE16502BD05B}" destId="{71F2A0D9-239E-4A51-8E65-329877AA281F}" srcOrd="1" destOrd="0" presId="urn:microsoft.com/office/officeart/2005/8/layout/hierarchy5"/>
    <dgm:cxn modelId="{886FF8C9-1018-4DC1-AEE3-580E3C25F8CC}" type="presParOf" srcId="{71F2A0D9-239E-4A51-8E65-329877AA281F}" destId="{5869E566-A3EF-4B07-AFC4-0A763916B897}" srcOrd="0" destOrd="0" presId="urn:microsoft.com/office/officeart/2005/8/layout/hierarchy5"/>
    <dgm:cxn modelId="{DDD34C6F-930F-43BD-A20A-5148D88699E5}" type="presParOf" srcId="{5869E566-A3EF-4B07-AFC4-0A763916B897}" destId="{4E8042F2-28B7-4167-876A-9985A47A33E3}" srcOrd="0" destOrd="0" presId="urn:microsoft.com/office/officeart/2005/8/layout/hierarchy5"/>
    <dgm:cxn modelId="{9ABF325D-2D4B-4667-9D94-593D8233F4F4}" type="presParOf" srcId="{71F2A0D9-239E-4A51-8E65-329877AA281F}" destId="{9EF42E16-3BAC-46FF-8B01-851EAD49960C}" srcOrd="1" destOrd="0" presId="urn:microsoft.com/office/officeart/2005/8/layout/hierarchy5"/>
    <dgm:cxn modelId="{DBF5248C-7CFA-410C-8E88-00DACDFC7DCA}" type="presParOf" srcId="{9EF42E16-3BAC-46FF-8B01-851EAD49960C}" destId="{EC7C8A2F-35E7-4CE7-9D8F-2E54F639C322}" srcOrd="0" destOrd="0" presId="urn:microsoft.com/office/officeart/2005/8/layout/hierarchy5"/>
    <dgm:cxn modelId="{6CAD40D9-4D3B-4A28-9B6A-2568C79E85FC}" type="presParOf" srcId="{9EF42E16-3BAC-46FF-8B01-851EAD49960C}" destId="{1466C40C-5D1B-4DD1-96A1-B414BBC3E1EB}" srcOrd="1" destOrd="0" presId="urn:microsoft.com/office/officeart/2005/8/layout/hierarchy5"/>
    <dgm:cxn modelId="{FF57D108-E537-4201-AF0D-425A98F9B8A9}" type="presParOf" srcId="{1466C40C-5D1B-4DD1-96A1-B414BBC3E1EB}" destId="{18A99FD3-420C-4BA5-BAA9-7F7C8365E785}" srcOrd="0" destOrd="0" presId="urn:microsoft.com/office/officeart/2005/8/layout/hierarchy5"/>
    <dgm:cxn modelId="{B5D5A367-5F42-4F1F-AF18-CFB1DBAE613F}" type="presParOf" srcId="{18A99FD3-420C-4BA5-BAA9-7F7C8365E785}" destId="{1E25960C-A179-4C61-9750-EC8595808931}" srcOrd="0" destOrd="0" presId="urn:microsoft.com/office/officeart/2005/8/layout/hierarchy5"/>
    <dgm:cxn modelId="{BBD872BF-B278-43FB-8724-423C961E0360}" type="presParOf" srcId="{1466C40C-5D1B-4DD1-96A1-B414BBC3E1EB}" destId="{31745381-7E85-4255-A861-69A8561F9961}" srcOrd="1" destOrd="0" presId="urn:microsoft.com/office/officeart/2005/8/layout/hierarchy5"/>
    <dgm:cxn modelId="{50D24DA5-B282-43D7-B05F-1F864A53EAD9}" type="presParOf" srcId="{31745381-7E85-4255-A861-69A8561F9961}" destId="{5008A636-0F16-4041-A1B9-B5D1717D789C}" srcOrd="0" destOrd="0" presId="urn:microsoft.com/office/officeart/2005/8/layout/hierarchy5"/>
    <dgm:cxn modelId="{D4DF3058-ED7D-4E34-8C40-63562F15044B}" type="presParOf" srcId="{31745381-7E85-4255-A861-69A8561F9961}" destId="{3532B6DB-DD20-49F8-92F8-B8624886BF12}" srcOrd="1" destOrd="0" presId="urn:microsoft.com/office/officeart/2005/8/layout/hierarchy5"/>
    <dgm:cxn modelId="{E33F94A7-F381-4826-8741-7450863B3EB3}" type="presParOf" srcId="{3532B6DB-DD20-49F8-92F8-B8624886BF12}" destId="{D8C18BB3-C8C5-4CE3-A4B7-596D77C39EBA}" srcOrd="0" destOrd="0" presId="urn:microsoft.com/office/officeart/2005/8/layout/hierarchy5"/>
    <dgm:cxn modelId="{4BADFE9C-7313-44CA-A7A9-4F6BC10E30FA}" type="presParOf" srcId="{D8C18BB3-C8C5-4CE3-A4B7-596D77C39EBA}" destId="{70738FF7-862B-46EE-9DBF-62D3ED83C934}" srcOrd="0" destOrd="0" presId="urn:microsoft.com/office/officeart/2005/8/layout/hierarchy5"/>
    <dgm:cxn modelId="{EAA00AAC-57AA-4FFB-BE70-6215A8EBD155}" type="presParOf" srcId="{3532B6DB-DD20-49F8-92F8-B8624886BF12}" destId="{4FAE43AB-8374-42A8-963C-3D543043E06F}" srcOrd="1" destOrd="0" presId="urn:microsoft.com/office/officeart/2005/8/layout/hierarchy5"/>
    <dgm:cxn modelId="{0024B0A9-8291-447A-9431-4783A2F6095C}" type="presParOf" srcId="{4FAE43AB-8374-42A8-963C-3D543043E06F}" destId="{E74283B3-0728-40B8-929F-DD0680F9A790}" srcOrd="0" destOrd="0" presId="urn:microsoft.com/office/officeart/2005/8/layout/hierarchy5"/>
    <dgm:cxn modelId="{C428FCDA-CC7C-4C70-8DCD-ED19264CBF25}" type="presParOf" srcId="{4FAE43AB-8374-42A8-963C-3D543043E06F}" destId="{C9D4C92C-F58F-4DDD-A41F-DE9CC63F0BBB}" srcOrd="1" destOrd="0" presId="urn:microsoft.com/office/officeart/2005/8/layout/hierarchy5"/>
    <dgm:cxn modelId="{CADDE136-F202-465C-9D14-0A7C95B97262}" type="presParOf" srcId="{C9D4C92C-F58F-4DDD-A41F-DE9CC63F0BBB}" destId="{DD37461E-16C9-4825-942D-5002F4033D5C}" srcOrd="0" destOrd="0" presId="urn:microsoft.com/office/officeart/2005/8/layout/hierarchy5"/>
    <dgm:cxn modelId="{7EDCFBDB-C934-4F04-98FA-AAE02DD9628F}" type="presParOf" srcId="{DD37461E-16C9-4825-942D-5002F4033D5C}" destId="{9D7F3FBE-2760-4E9B-9A5A-C8BFD362F42E}" srcOrd="0" destOrd="0" presId="urn:microsoft.com/office/officeart/2005/8/layout/hierarchy5"/>
    <dgm:cxn modelId="{DB022E90-88F9-4097-8FE2-81C76C487FAE}" type="presParOf" srcId="{C9D4C92C-F58F-4DDD-A41F-DE9CC63F0BBB}" destId="{6ED5D70B-1D1E-46A1-81A8-E5D6F1AA1D52}" srcOrd="1" destOrd="0" presId="urn:microsoft.com/office/officeart/2005/8/layout/hierarchy5"/>
    <dgm:cxn modelId="{02C3D75A-D5F0-4AF9-ABAD-6DBFC95D29E1}" type="presParOf" srcId="{6ED5D70B-1D1E-46A1-81A8-E5D6F1AA1D52}" destId="{F434345E-07BD-4879-8180-ABC62EA80215}" srcOrd="0" destOrd="0" presId="urn:microsoft.com/office/officeart/2005/8/layout/hierarchy5"/>
    <dgm:cxn modelId="{1B714590-3D85-4D23-9026-E7212AF002BA}" type="presParOf" srcId="{6ED5D70B-1D1E-46A1-81A8-E5D6F1AA1D52}" destId="{7A253197-22DF-43D7-B5FC-1C3FE42050C6}" srcOrd="1" destOrd="0" presId="urn:microsoft.com/office/officeart/2005/8/layout/hierarchy5"/>
    <dgm:cxn modelId="{CBD68C3C-FF74-4BF9-B136-8A3A29283832}" type="presParOf" srcId="{C9D4C92C-F58F-4DDD-A41F-DE9CC63F0BBB}" destId="{13233494-A242-49B4-9771-4EA8827A27A0}" srcOrd="2" destOrd="0" presId="urn:microsoft.com/office/officeart/2005/8/layout/hierarchy5"/>
    <dgm:cxn modelId="{47369585-6AB7-4221-A227-2B750308F85F}" type="presParOf" srcId="{13233494-A242-49B4-9771-4EA8827A27A0}" destId="{0A867C57-E5C7-4A86-94F0-9FFE0201BCB3}" srcOrd="0" destOrd="0" presId="urn:microsoft.com/office/officeart/2005/8/layout/hierarchy5"/>
    <dgm:cxn modelId="{E939934B-FD30-4641-9C76-32E88DF3B04B}" type="presParOf" srcId="{C9D4C92C-F58F-4DDD-A41F-DE9CC63F0BBB}" destId="{4316294F-4E3A-48FE-9126-9E5181078361}" srcOrd="3" destOrd="0" presId="urn:microsoft.com/office/officeart/2005/8/layout/hierarchy5"/>
    <dgm:cxn modelId="{1E56FC81-AD08-4DAC-BD1D-7C1B00E11B54}" type="presParOf" srcId="{4316294F-4E3A-48FE-9126-9E5181078361}" destId="{149AE0F6-F143-4134-85E6-F9DA5B3BCE56}" srcOrd="0" destOrd="0" presId="urn:microsoft.com/office/officeart/2005/8/layout/hierarchy5"/>
    <dgm:cxn modelId="{D50E64F3-EEDF-49BD-8AAB-09D23B18DE27}" type="presParOf" srcId="{4316294F-4E3A-48FE-9126-9E5181078361}" destId="{876FFE3E-A5DF-4979-855E-5CA70E8C240E}" srcOrd="1" destOrd="0" presId="urn:microsoft.com/office/officeart/2005/8/layout/hierarchy5"/>
    <dgm:cxn modelId="{8C1444B1-5056-42A7-A915-059BD7F4F7E7}" type="presParOf" srcId="{C9D4C92C-F58F-4DDD-A41F-DE9CC63F0BBB}" destId="{EB004F0F-E050-478A-A4A5-E04A68F2AC81}" srcOrd="4" destOrd="0" presId="urn:microsoft.com/office/officeart/2005/8/layout/hierarchy5"/>
    <dgm:cxn modelId="{15CEA5CB-1C5D-4633-B5C8-9519A2B0E320}" type="presParOf" srcId="{EB004F0F-E050-478A-A4A5-E04A68F2AC81}" destId="{8CFB303F-0F28-4226-8C88-68947BEB3E23}" srcOrd="0" destOrd="0" presId="urn:microsoft.com/office/officeart/2005/8/layout/hierarchy5"/>
    <dgm:cxn modelId="{10CDBA5A-558A-4888-8C6B-E44594AFFDBF}" type="presParOf" srcId="{C9D4C92C-F58F-4DDD-A41F-DE9CC63F0BBB}" destId="{B7C4FE11-F6B1-40AA-B590-5A54D2A7785D}" srcOrd="5" destOrd="0" presId="urn:microsoft.com/office/officeart/2005/8/layout/hierarchy5"/>
    <dgm:cxn modelId="{EE4B9AB9-4576-4BB8-8D56-FEAFAB5A70FC}" type="presParOf" srcId="{B7C4FE11-F6B1-40AA-B590-5A54D2A7785D}" destId="{5186D76D-1A2C-493E-9DBD-D2E81ADDD2BF}" srcOrd="0" destOrd="0" presId="urn:microsoft.com/office/officeart/2005/8/layout/hierarchy5"/>
    <dgm:cxn modelId="{C48841B9-FAC6-48FF-80AA-E75E4309D06F}" type="presParOf" srcId="{B7C4FE11-F6B1-40AA-B590-5A54D2A7785D}" destId="{B7951225-2592-4CAA-BE05-1D5EC9E88E35}" srcOrd="1" destOrd="0" presId="urn:microsoft.com/office/officeart/2005/8/layout/hierarchy5"/>
    <dgm:cxn modelId="{211F31D6-1F4B-4117-8623-16D58AC7A513}" type="presParOf" srcId="{C9D4C92C-F58F-4DDD-A41F-DE9CC63F0BBB}" destId="{667D3810-BD1D-4CA7-861C-3B7A067AC23A}" srcOrd="6" destOrd="0" presId="urn:microsoft.com/office/officeart/2005/8/layout/hierarchy5"/>
    <dgm:cxn modelId="{F04638A5-03E2-4FC7-A7FE-423EF6BD4955}" type="presParOf" srcId="{667D3810-BD1D-4CA7-861C-3B7A067AC23A}" destId="{E9C4DBCD-4A19-4B40-87B3-285D596788AB}" srcOrd="0" destOrd="0" presId="urn:microsoft.com/office/officeart/2005/8/layout/hierarchy5"/>
    <dgm:cxn modelId="{FDA22407-BC92-4549-B9B3-FC48D28E6FFE}" type="presParOf" srcId="{C9D4C92C-F58F-4DDD-A41F-DE9CC63F0BBB}" destId="{0BE64B03-97E5-4B2E-95D8-1A027735DE55}" srcOrd="7" destOrd="0" presId="urn:microsoft.com/office/officeart/2005/8/layout/hierarchy5"/>
    <dgm:cxn modelId="{784420BF-C6C6-485E-8D99-19F7D227AC41}" type="presParOf" srcId="{0BE64B03-97E5-4B2E-95D8-1A027735DE55}" destId="{020F7B33-C5A6-46ED-8798-AD6A665C8DAC}" srcOrd="0" destOrd="0" presId="urn:microsoft.com/office/officeart/2005/8/layout/hierarchy5"/>
    <dgm:cxn modelId="{96C14018-9833-4DD3-B2E9-F74A656C7E99}" type="presParOf" srcId="{0BE64B03-97E5-4B2E-95D8-1A027735DE55}" destId="{7D5FA337-2781-47D3-AFBA-58F0EE5FBB8C}" srcOrd="1" destOrd="0" presId="urn:microsoft.com/office/officeart/2005/8/layout/hierarchy5"/>
    <dgm:cxn modelId="{1534349A-2BAB-441E-ACDE-3B4DB5D90017}" type="presParOf" srcId="{CE054C0E-17AB-4625-8C81-FB9C031DD4EE}" destId="{BE64E252-2D04-4851-ABB3-47BD040408D6}" srcOrd="1" destOrd="0" presId="urn:microsoft.com/office/officeart/2005/8/layout/hierarchy5"/>
    <dgm:cxn modelId="{03E054C8-F5C0-4283-9570-1AF658BE00D4}" type="presParOf" srcId="{BE64E252-2D04-4851-ABB3-47BD040408D6}" destId="{E8B05376-6D7F-4D40-A975-4AC2E2613A8B}" srcOrd="0" destOrd="0" presId="urn:microsoft.com/office/officeart/2005/8/layout/hierarchy5"/>
    <dgm:cxn modelId="{6528DDDB-F2F9-4347-A3F6-03D94D2966EF}" type="presParOf" srcId="{E8B05376-6D7F-4D40-A975-4AC2E2613A8B}" destId="{04BDCCD4-6726-43D5-9FD2-7C72BFAC0A45}" srcOrd="0" destOrd="0" presId="urn:microsoft.com/office/officeart/2005/8/layout/hierarchy5"/>
    <dgm:cxn modelId="{A706BE9C-145D-43A4-8F83-957960CEECB2}" type="presParOf" srcId="{E8B05376-6D7F-4D40-A975-4AC2E2613A8B}" destId="{906F7EFE-C4BC-48FA-BA8E-3FA78F545953}" srcOrd="1" destOrd="0" presId="urn:microsoft.com/office/officeart/2005/8/layout/hierarchy5"/>
    <dgm:cxn modelId="{404D9A26-EF20-4382-B094-0D36AAF0D516}" type="presParOf" srcId="{BE64E252-2D04-4851-ABB3-47BD040408D6}" destId="{A8E78202-AEEB-4BFB-901C-23D07509A9B2}" srcOrd="1" destOrd="0" presId="urn:microsoft.com/office/officeart/2005/8/layout/hierarchy5"/>
    <dgm:cxn modelId="{127CF243-D285-4381-8747-A7B0FAADD796}" type="presParOf" srcId="{A8E78202-AEEB-4BFB-901C-23D07509A9B2}" destId="{2CBBFBEE-E0AF-49BB-AC0D-6C47AFF2FBAF}" srcOrd="0" destOrd="0" presId="urn:microsoft.com/office/officeart/2005/8/layout/hierarchy5"/>
    <dgm:cxn modelId="{8C8CF2F9-C900-4F3F-B517-B538A17BD033}" type="presParOf" srcId="{BE64E252-2D04-4851-ABB3-47BD040408D6}" destId="{5B63C49E-73F9-44A9-98F4-51EBBBFF64BA}" srcOrd="2" destOrd="0" presId="urn:microsoft.com/office/officeart/2005/8/layout/hierarchy5"/>
    <dgm:cxn modelId="{E49292F2-A432-4C07-A6F5-3CC5DB0425D9}" type="presParOf" srcId="{5B63C49E-73F9-44A9-98F4-51EBBBFF64BA}" destId="{0BFBEC64-80AB-425D-8B7A-3096C3C190E4}" srcOrd="0" destOrd="0" presId="urn:microsoft.com/office/officeart/2005/8/layout/hierarchy5"/>
    <dgm:cxn modelId="{3815DD6F-2EDE-4DFE-9851-B35C315AB5E0}" type="presParOf" srcId="{5B63C49E-73F9-44A9-98F4-51EBBBFF64BA}" destId="{146DD520-2E61-49AF-9CB7-A9B2309D9520}" srcOrd="1" destOrd="0" presId="urn:microsoft.com/office/officeart/2005/8/layout/hierarchy5"/>
    <dgm:cxn modelId="{FA6D9006-DCCC-46EF-B956-B616ADFAC59B}" type="presParOf" srcId="{BE64E252-2D04-4851-ABB3-47BD040408D6}" destId="{A91B7C2E-78B4-4E08-9098-797EDA06906B}" srcOrd="3" destOrd="0" presId="urn:microsoft.com/office/officeart/2005/8/layout/hierarchy5"/>
    <dgm:cxn modelId="{3FC619A9-20F5-4827-AE41-64E4335784B8}" type="presParOf" srcId="{A91B7C2E-78B4-4E08-9098-797EDA06906B}" destId="{09BB5004-B40D-465A-843D-E01E721733E8}" srcOrd="0" destOrd="0" presId="urn:microsoft.com/office/officeart/2005/8/layout/hierarchy5"/>
    <dgm:cxn modelId="{02FDC633-3E20-45E0-B5D4-B49BBC95C282}" type="presParOf" srcId="{BE64E252-2D04-4851-ABB3-47BD040408D6}" destId="{57FF8891-331A-4351-A4D4-73B299E4A188}" srcOrd="4" destOrd="0" presId="urn:microsoft.com/office/officeart/2005/8/layout/hierarchy5"/>
    <dgm:cxn modelId="{D6B64BB2-7FAD-4299-A3CE-C91378AE56DC}" type="presParOf" srcId="{57FF8891-331A-4351-A4D4-73B299E4A188}" destId="{23114B95-3A8B-49D3-8626-6493DBE3D385}" srcOrd="0" destOrd="0" presId="urn:microsoft.com/office/officeart/2005/8/layout/hierarchy5"/>
    <dgm:cxn modelId="{73DFAED8-7D9C-4E56-8422-3A8914BBEE8A}" type="presParOf" srcId="{57FF8891-331A-4351-A4D4-73B299E4A188}" destId="{FD2F8673-8C42-418E-960B-F00791F9BDE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1EC523-72DF-499C-A148-5ED5260EC0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BBA549-1256-4142-BD08-31DDE521488A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Бюджетные ассигнования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E09FC3-8A38-4605-9C7A-2A4587D2FBC6}" type="parTrans" cxnId="{0B21EFD8-7EE7-4A2B-9A06-42A6174387A7}">
      <dgm:prSet/>
      <dgm:spPr/>
      <dgm:t>
        <a:bodyPr/>
        <a:lstStyle/>
        <a:p>
          <a:endParaRPr lang="ru-RU" sz="1800"/>
        </a:p>
      </dgm:t>
    </dgm:pt>
    <dgm:pt modelId="{05D7075E-BD95-4965-BEB4-7310F4D1F98F}" type="sibTrans" cxnId="{0B21EFD8-7EE7-4A2B-9A06-42A6174387A7}">
      <dgm:prSet/>
      <dgm:spPr/>
      <dgm:t>
        <a:bodyPr/>
        <a:lstStyle/>
        <a:p>
          <a:endParaRPr lang="ru-RU" sz="1800"/>
        </a:p>
      </dgm:t>
    </dgm:pt>
    <dgm:pt modelId="{F7922D32-DE2D-45FE-B0C3-9E68CDF9DAE2}">
      <dgm:prSet custT="1"/>
      <dgm:spPr>
        <a:solidFill>
          <a:schemeClr val="bg2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Бюджетные обязательства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AE2062-B4F1-40A8-BD92-D9B92455E0D4}" type="parTrans" cxnId="{C70B54D5-40BF-4583-BEAF-0EE45BF96495}">
      <dgm:prSet/>
      <dgm:spPr/>
      <dgm:t>
        <a:bodyPr/>
        <a:lstStyle/>
        <a:p>
          <a:endParaRPr lang="ru-RU" sz="1800"/>
        </a:p>
      </dgm:t>
    </dgm:pt>
    <dgm:pt modelId="{9E91D812-9DB9-47D3-ABE9-86CC406EFFF1}" type="sibTrans" cxnId="{C70B54D5-40BF-4583-BEAF-0EE45BF96495}">
      <dgm:prSet/>
      <dgm:spPr/>
      <dgm:t>
        <a:bodyPr/>
        <a:lstStyle/>
        <a:p>
          <a:endParaRPr lang="ru-RU" sz="1800"/>
        </a:p>
      </dgm:t>
    </dgm:pt>
    <dgm:pt modelId="{B721AA6F-33B7-4875-8B7F-7C3F186D7765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Расходные обязательства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0AA1B3-0156-40E7-ACD6-FC2B40AE64D0}" type="parTrans" cxnId="{99B305EA-05D6-415B-B915-1EB856EF674C}">
      <dgm:prSet/>
      <dgm:spPr/>
      <dgm:t>
        <a:bodyPr/>
        <a:lstStyle/>
        <a:p>
          <a:endParaRPr lang="ru-RU" sz="1800"/>
        </a:p>
      </dgm:t>
    </dgm:pt>
    <dgm:pt modelId="{534C2233-DEC0-4535-BD4F-CC4588B7D8B4}" type="sibTrans" cxnId="{99B305EA-05D6-415B-B915-1EB856EF674C}">
      <dgm:prSet/>
      <dgm:spPr/>
      <dgm:t>
        <a:bodyPr/>
        <a:lstStyle/>
        <a:p>
          <a:endParaRPr lang="ru-RU" sz="1800"/>
        </a:p>
      </dgm:t>
    </dgm:pt>
    <dgm:pt modelId="{9AFA7B54-E970-4547-A067-521998D3A79A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35BF197-D930-42FD-98DE-875FBBC270AD}" type="parTrans" cxnId="{90D5FC0F-1087-4CBC-A028-4274B21041C5}">
      <dgm:prSet/>
      <dgm:spPr/>
      <dgm:t>
        <a:bodyPr/>
        <a:lstStyle/>
        <a:p>
          <a:endParaRPr lang="ru-RU" sz="1800"/>
        </a:p>
      </dgm:t>
    </dgm:pt>
    <dgm:pt modelId="{546FD4CB-9CEB-46C1-A375-D7DC2BED4C92}" type="sibTrans" cxnId="{90D5FC0F-1087-4CBC-A028-4274B21041C5}">
      <dgm:prSet/>
      <dgm:spPr/>
      <dgm:t>
        <a:bodyPr/>
        <a:lstStyle/>
        <a:p>
          <a:endParaRPr lang="ru-RU" sz="1800"/>
        </a:p>
      </dgm:t>
    </dgm:pt>
    <dgm:pt modelId="{0CD22389-8E01-4A7F-A08A-6ED98F45B7A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расходные обязательства, подлежащие исполнению в соответствующем финансовом году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0159D75-4851-4AB4-8D96-079BC9AC332F}" type="parTrans" cxnId="{DA2276E6-CBF1-44A4-8EF4-B12DA03288BD}">
      <dgm:prSet/>
      <dgm:spPr/>
      <dgm:t>
        <a:bodyPr/>
        <a:lstStyle/>
        <a:p>
          <a:endParaRPr lang="ru-RU" sz="1800"/>
        </a:p>
      </dgm:t>
    </dgm:pt>
    <dgm:pt modelId="{D765E9F5-567F-44BA-9EBD-F334B0B2172A}" type="sibTrans" cxnId="{DA2276E6-CBF1-44A4-8EF4-B12DA03288BD}">
      <dgm:prSet/>
      <dgm:spPr/>
      <dgm:t>
        <a:bodyPr/>
        <a:lstStyle/>
        <a:p>
          <a:endParaRPr lang="ru-RU" sz="1800"/>
        </a:p>
      </dgm:t>
    </dgm:pt>
    <dgm:pt modelId="{602124D5-5C12-406B-9154-76535DE7CF7B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Bookman Old Style" pitchFamily="18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Межбюджетные отношения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112C72-5D8D-47D7-BDFF-63334AC7BC7B}" type="parTrans" cxnId="{22C534A2-A913-4D25-9320-DA3698CC1E35}">
      <dgm:prSet/>
      <dgm:spPr/>
      <dgm:t>
        <a:bodyPr/>
        <a:lstStyle/>
        <a:p>
          <a:endParaRPr lang="ru-RU" sz="1800"/>
        </a:p>
      </dgm:t>
    </dgm:pt>
    <dgm:pt modelId="{436AED5A-CA1F-468A-ACCA-73B2CDA99FD0}" type="sibTrans" cxnId="{22C534A2-A913-4D25-9320-DA3698CC1E35}">
      <dgm:prSet/>
      <dgm:spPr/>
      <dgm:t>
        <a:bodyPr/>
        <a:lstStyle/>
        <a:p>
          <a:endParaRPr lang="ru-RU" sz="1800"/>
        </a:p>
      </dgm:t>
    </dgm:pt>
    <dgm:pt modelId="{D2BE6887-279B-474F-B6A8-A3CE9663637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485597-3610-415C-B085-BC61EBACFDA8}" type="parTrans" cxnId="{7321141E-7E24-4E83-9553-9F1D0B9246BD}">
      <dgm:prSet/>
      <dgm:spPr/>
      <dgm:t>
        <a:bodyPr/>
        <a:lstStyle/>
        <a:p>
          <a:endParaRPr lang="ru-RU" sz="1800"/>
        </a:p>
      </dgm:t>
    </dgm:pt>
    <dgm:pt modelId="{DE3DE35B-1027-4476-AFD1-D12469E756EF}" type="sibTrans" cxnId="{7321141E-7E24-4E83-9553-9F1D0B9246BD}">
      <dgm:prSet/>
      <dgm:spPr/>
      <dgm:t>
        <a:bodyPr/>
        <a:lstStyle/>
        <a:p>
          <a:endParaRPr lang="ru-RU" sz="1800"/>
        </a:p>
      </dgm:t>
    </dgm:pt>
    <dgm:pt modelId="{308C203C-CB51-4981-9A15-D8E194FF3DC9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Межбюджетные трансферты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5BC925-36BC-4934-BC39-D86ED997CF66}" type="parTrans" cxnId="{5911FAA5-85A9-45EE-87D2-A94EB304B43A}">
      <dgm:prSet/>
      <dgm:spPr/>
      <dgm:t>
        <a:bodyPr/>
        <a:lstStyle/>
        <a:p>
          <a:endParaRPr lang="ru-RU" sz="1800"/>
        </a:p>
      </dgm:t>
    </dgm:pt>
    <dgm:pt modelId="{DEDC5554-3EFF-4404-8C8C-3052740AD577}" type="sibTrans" cxnId="{5911FAA5-85A9-45EE-87D2-A94EB304B43A}">
      <dgm:prSet/>
      <dgm:spPr/>
      <dgm:t>
        <a:bodyPr/>
        <a:lstStyle/>
        <a:p>
          <a:endParaRPr lang="ru-RU" sz="1800"/>
        </a:p>
      </dgm:t>
    </dgm:pt>
    <dgm:pt modelId="{294854D2-BBEF-48EB-BE22-883CFF87099F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это взаимоотношения между публичноправовыми образованиями по вопросам регулирования бюджетных правоотношений, организации и осуществления бюджетного процесса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9E2817B-6AEF-463C-94D4-4EFAE269E789}" type="parTrans" cxnId="{7A4B30A7-E001-4DFF-8A69-EDB43A1307C0}">
      <dgm:prSet/>
      <dgm:spPr/>
      <dgm:t>
        <a:bodyPr/>
        <a:lstStyle/>
        <a:p>
          <a:endParaRPr lang="ru-RU" sz="1800"/>
        </a:p>
      </dgm:t>
    </dgm:pt>
    <dgm:pt modelId="{F2518749-CE04-4CC0-8C59-F7740F179A75}" type="sibTrans" cxnId="{7A4B30A7-E001-4DFF-8A69-EDB43A1307C0}">
      <dgm:prSet/>
      <dgm:spPr/>
      <dgm:t>
        <a:bodyPr/>
        <a:lstStyle/>
        <a:p>
          <a:endParaRPr lang="ru-RU" sz="1800"/>
        </a:p>
      </dgm:t>
    </dgm:pt>
    <dgm:pt modelId="{91399181-751A-402F-938F-A45A4B8CB472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DF38496-56B1-4B7C-8FD6-E1FB41653231}" type="parTrans" cxnId="{6C18373F-9011-49AF-81C3-6D63E7B946DA}">
      <dgm:prSet/>
      <dgm:spPr/>
      <dgm:t>
        <a:bodyPr/>
        <a:lstStyle/>
        <a:p>
          <a:endParaRPr lang="ru-RU" sz="1800"/>
        </a:p>
      </dgm:t>
    </dgm:pt>
    <dgm:pt modelId="{DD2119D4-2E35-4F6A-A668-BF3277D93899}" type="sibTrans" cxnId="{6C18373F-9011-49AF-81C3-6D63E7B946DA}">
      <dgm:prSet/>
      <dgm:spPr/>
      <dgm:t>
        <a:bodyPr/>
        <a:lstStyle/>
        <a:p>
          <a:endParaRPr lang="ru-RU" sz="1800"/>
        </a:p>
      </dgm:t>
    </dgm:pt>
    <dgm:pt modelId="{5988E49B-2269-4E78-A809-EC47AAB486CE}" type="pres">
      <dgm:prSet presAssocID="{941EC523-72DF-499C-A148-5ED5260EC0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909FC8-947C-4374-AFBB-053AF98C35C1}" type="pres">
      <dgm:prSet presAssocID="{38BBA549-1256-4142-BD08-31DDE521488A}" presName="parentLin" presStyleCnt="0"/>
      <dgm:spPr/>
    </dgm:pt>
    <dgm:pt modelId="{60457D84-13DA-43CB-9959-68A3C91FF19B}" type="pres">
      <dgm:prSet presAssocID="{38BBA549-1256-4142-BD08-31DDE521488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136A079-7223-4F54-9ABD-D5EFD19EF641}" type="pres">
      <dgm:prSet presAssocID="{38BBA549-1256-4142-BD08-31DDE521488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2E8B6-B27D-415D-B641-0BB8A685481D}" type="pres">
      <dgm:prSet presAssocID="{38BBA549-1256-4142-BD08-31DDE521488A}" presName="negativeSpace" presStyleCnt="0"/>
      <dgm:spPr/>
    </dgm:pt>
    <dgm:pt modelId="{8082A37C-B798-45DA-AE16-6DDB510DAD18}" type="pres">
      <dgm:prSet presAssocID="{38BBA549-1256-4142-BD08-31DDE521488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6B3C9-D70C-4C9D-A4A8-DCB823437C39}" type="pres">
      <dgm:prSet presAssocID="{05D7075E-BD95-4965-BEB4-7310F4D1F98F}" presName="spaceBetweenRectangles" presStyleCnt="0"/>
      <dgm:spPr/>
    </dgm:pt>
    <dgm:pt modelId="{A824BC02-22C1-42A6-AAD4-B414D21062A9}" type="pres">
      <dgm:prSet presAssocID="{F7922D32-DE2D-45FE-B0C3-9E68CDF9DAE2}" presName="parentLin" presStyleCnt="0"/>
      <dgm:spPr/>
    </dgm:pt>
    <dgm:pt modelId="{E1DDF1E1-D24C-4583-BD4B-F2E067BACB6A}" type="pres">
      <dgm:prSet presAssocID="{F7922D32-DE2D-45FE-B0C3-9E68CDF9DAE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8C810FE-5443-416C-8CCF-7AB6BD787957}" type="pres">
      <dgm:prSet presAssocID="{F7922D32-DE2D-45FE-B0C3-9E68CDF9DAE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25E8E-BECB-4C1F-A1EE-F00933DA4120}" type="pres">
      <dgm:prSet presAssocID="{F7922D32-DE2D-45FE-B0C3-9E68CDF9DAE2}" presName="negativeSpace" presStyleCnt="0"/>
      <dgm:spPr/>
    </dgm:pt>
    <dgm:pt modelId="{EB7C7B22-66EB-425A-88E2-CED41C7DB6A1}" type="pres">
      <dgm:prSet presAssocID="{F7922D32-DE2D-45FE-B0C3-9E68CDF9DAE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F0A2F-902F-4385-AF05-D239FDF0E652}" type="pres">
      <dgm:prSet presAssocID="{9E91D812-9DB9-47D3-ABE9-86CC406EFFF1}" presName="spaceBetweenRectangles" presStyleCnt="0"/>
      <dgm:spPr/>
    </dgm:pt>
    <dgm:pt modelId="{EC5E5E97-7389-49F3-8F80-5F7512D31412}" type="pres">
      <dgm:prSet presAssocID="{B721AA6F-33B7-4875-8B7F-7C3F186D7765}" presName="parentLin" presStyleCnt="0"/>
      <dgm:spPr/>
    </dgm:pt>
    <dgm:pt modelId="{766D99F6-1B16-4DF6-95F7-2160B4EE42C5}" type="pres">
      <dgm:prSet presAssocID="{B721AA6F-33B7-4875-8B7F-7C3F186D776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F545271-BD9A-4D67-AE31-BA9561DB321B}" type="pres">
      <dgm:prSet presAssocID="{B721AA6F-33B7-4875-8B7F-7C3F186D776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C1AAB-C12F-4F72-9F02-049B70CD8158}" type="pres">
      <dgm:prSet presAssocID="{B721AA6F-33B7-4875-8B7F-7C3F186D7765}" presName="negativeSpace" presStyleCnt="0"/>
      <dgm:spPr/>
    </dgm:pt>
    <dgm:pt modelId="{3A2B25F1-2C4A-4163-9B52-13630B223E20}" type="pres">
      <dgm:prSet presAssocID="{B721AA6F-33B7-4875-8B7F-7C3F186D776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4A87C-802C-4D9F-A2A0-0FE9B9FC94D2}" type="pres">
      <dgm:prSet presAssocID="{534C2233-DEC0-4535-BD4F-CC4588B7D8B4}" presName="spaceBetweenRectangles" presStyleCnt="0"/>
      <dgm:spPr/>
    </dgm:pt>
    <dgm:pt modelId="{F6E56E5A-D62C-494E-954C-7014349C89A6}" type="pres">
      <dgm:prSet presAssocID="{602124D5-5C12-406B-9154-76535DE7CF7B}" presName="parentLin" presStyleCnt="0"/>
      <dgm:spPr/>
    </dgm:pt>
    <dgm:pt modelId="{804D3FA2-2F57-4AE3-B7A1-CD674FEBEB67}" type="pres">
      <dgm:prSet presAssocID="{602124D5-5C12-406B-9154-76535DE7CF7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0863E6A-F664-4BA8-9CD4-E559393CCA2B}" type="pres">
      <dgm:prSet presAssocID="{602124D5-5C12-406B-9154-76535DE7CF7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6ABB5-AF88-4C25-8C05-64FA69A62B26}" type="pres">
      <dgm:prSet presAssocID="{602124D5-5C12-406B-9154-76535DE7CF7B}" presName="negativeSpace" presStyleCnt="0"/>
      <dgm:spPr/>
    </dgm:pt>
    <dgm:pt modelId="{AAEC0A53-03C8-460F-B823-6A7393C1D197}" type="pres">
      <dgm:prSet presAssocID="{602124D5-5C12-406B-9154-76535DE7CF7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FA31D-EB39-44AA-B385-A41836D9F05D}" type="pres">
      <dgm:prSet presAssocID="{436AED5A-CA1F-468A-ACCA-73B2CDA99FD0}" presName="spaceBetweenRectangles" presStyleCnt="0"/>
      <dgm:spPr/>
    </dgm:pt>
    <dgm:pt modelId="{8835E383-915C-4690-AEEA-1FF2B670AF91}" type="pres">
      <dgm:prSet presAssocID="{308C203C-CB51-4981-9A15-D8E194FF3DC9}" presName="parentLin" presStyleCnt="0"/>
      <dgm:spPr/>
    </dgm:pt>
    <dgm:pt modelId="{1D0E7649-BA37-4825-99B0-229465D0F9CD}" type="pres">
      <dgm:prSet presAssocID="{308C203C-CB51-4981-9A15-D8E194FF3DC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262AD88-2815-4ADE-963F-3EF928BA2B7C}" type="pres">
      <dgm:prSet presAssocID="{308C203C-CB51-4981-9A15-D8E194FF3DC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014C8-79A0-4205-A116-9235C5AFBA45}" type="pres">
      <dgm:prSet presAssocID="{308C203C-CB51-4981-9A15-D8E194FF3DC9}" presName="negativeSpace" presStyleCnt="0"/>
      <dgm:spPr/>
    </dgm:pt>
    <dgm:pt modelId="{1AD418AB-69E8-42EF-955C-3B6C979EFFF1}" type="pres">
      <dgm:prSet presAssocID="{308C203C-CB51-4981-9A15-D8E194FF3DC9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DBADB2-D64A-4C8A-B012-D41125AF53BD}" type="presOf" srcId="{38BBA549-1256-4142-BD08-31DDE521488A}" destId="{1136A079-7223-4F54-9ABD-D5EFD19EF641}" srcOrd="1" destOrd="0" presId="urn:microsoft.com/office/officeart/2005/8/layout/list1"/>
    <dgm:cxn modelId="{A3EA2852-AAAE-4B07-923E-90E6B77F39D5}" type="presOf" srcId="{9AFA7B54-E970-4547-A067-521998D3A79A}" destId="{8082A37C-B798-45DA-AE16-6DDB510DAD18}" srcOrd="0" destOrd="0" presId="urn:microsoft.com/office/officeart/2005/8/layout/list1"/>
    <dgm:cxn modelId="{22C534A2-A913-4D25-9320-DA3698CC1E35}" srcId="{941EC523-72DF-499C-A148-5ED5260EC002}" destId="{602124D5-5C12-406B-9154-76535DE7CF7B}" srcOrd="3" destOrd="0" parTransId="{5C112C72-5D8D-47D7-BDFF-63334AC7BC7B}" sibTransId="{436AED5A-CA1F-468A-ACCA-73B2CDA99FD0}"/>
    <dgm:cxn modelId="{90D5FC0F-1087-4CBC-A028-4274B21041C5}" srcId="{38BBA549-1256-4142-BD08-31DDE521488A}" destId="{9AFA7B54-E970-4547-A067-521998D3A79A}" srcOrd="0" destOrd="0" parTransId="{535BF197-D930-42FD-98DE-875FBBC270AD}" sibTransId="{546FD4CB-9CEB-46C1-A375-D7DC2BED4C92}"/>
    <dgm:cxn modelId="{2A67B560-EC64-4EEB-A93F-ECBECFE0FEA6}" type="presOf" srcId="{294854D2-BBEF-48EB-BE22-883CFF87099F}" destId="{AAEC0A53-03C8-460F-B823-6A7393C1D197}" srcOrd="0" destOrd="0" presId="urn:microsoft.com/office/officeart/2005/8/layout/list1"/>
    <dgm:cxn modelId="{7321141E-7E24-4E83-9553-9F1D0B9246BD}" srcId="{B721AA6F-33B7-4875-8B7F-7C3F186D7765}" destId="{D2BE6887-279B-474F-B6A8-A3CE96636373}" srcOrd="0" destOrd="0" parTransId="{3A485597-3610-415C-B085-BC61EBACFDA8}" sibTransId="{DE3DE35B-1027-4476-AFD1-D12469E756EF}"/>
    <dgm:cxn modelId="{EDAFE686-3BEA-490D-84FF-0DF22A8D78BB}" type="presOf" srcId="{602124D5-5C12-406B-9154-76535DE7CF7B}" destId="{804D3FA2-2F57-4AE3-B7A1-CD674FEBEB67}" srcOrd="0" destOrd="0" presId="urn:microsoft.com/office/officeart/2005/8/layout/list1"/>
    <dgm:cxn modelId="{90EEFD20-43AA-4866-A26B-63D704133DDF}" type="presOf" srcId="{F7922D32-DE2D-45FE-B0C3-9E68CDF9DAE2}" destId="{38C810FE-5443-416C-8CCF-7AB6BD787957}" srcOrd="1" destOrd="0" presId="urn:microsoft.com/office/officeart/2005/8/layout/list1"/>
    <dgm:cxn modelId="{397CBBCA-C529-4CB7-BBEC-2B978FA7FA9D}" type="presOf" srcId="{D2BE6887-279B-474F-B6A8-A3CE96636373}" destId="{3A2B25F1-2C4A-4163-9B52-13630B223E20}" srcOrd="0" destOrd="0" presId="urn:microsoft.com/office/officeart/2005/8/layout/list1"/>
    <dgm:cxn modelId="{144287C1-F1E8-4A98-9F2A-314DC0D52635}" type="presOf" srcId="{602124D5-5C12-406B-9154-76535DE7CF7B}" destId="{60863E6A-F664-4BA8-9CD4-E559393CCA2B}" srcOrd="1" destOrd="0" presId="urn:microsoft.com/office/officeart/2005/8/layout/list1"/>
    <dgm:cxn modelId="{8E565A21-5302-4E3A-8F42-CB23A4B9B8D8}" type="presOf" srcId="{308C203C-CB51-4981-9A15-D8E194FF3DC9}" destId="{2262AD88-2815-4ADE-963F-3EF928BA2B7C}" srcOrd="1" destOrd="0" presId="urn:microsoft.com/office/officeart/2005/8/layout/list1"/>
    <dgm:cxn modelId="{50247EB9-7BC0-4F9A-92D3-532DCAC38E19}" type="presOf" srcId="{941EC523-72DF-499C-A148-5ED5260EC002}" destId="{5988E49B-2269-4E78-A809-EC47AAB486CE}" srcOrd="0" destOrd="0" presId="urn:microsoft.com/office/officeart/2005/8/layout/list1"/>
    <dgm:cxn modelId="{6C18373F-9011-49AF-81C3-6D63E7B946DA}" srcId="{308C203C-CB51-4981-9A15-D8E194FF3DC9}" destId="{91399181-751A-402F-938F-A45A4B8CB472}" srcOrd="0" destOrd="0" parTransId="{6DF38496-56B1-4B7C-8FD6-E1FB41653231}" sibTransId="{DD2119D4-2E35-4F6A-A668-BF3277D93899}"/>
    <dgm:cxn modelId="{5911FAA5-85A9-45EE-87D2-A94EB304B43A}" srcId="{941EC523-72DF-499C-A148-5ED5260EC002}" destId="{308C203C-CB51-4981-9A15-D8E194FF3DC9}" srcOrd="4" destOrd="0" parTransId="{325BC925-36BC-4934-BC39-D86ED997CF66}" sibTransId="{DEDC5554-3EFF-4404-8C8C-3052740AD577}"/>
    <dgm:cxn modelId="{C8BA15A8-6EF3-4372-918A-6A2E19CA0F4B}" type="presOf" srcId="{B721AA6F-33B7-4875-8B7F-7C3F186D7765}" destId="{766D99F6-1B16-4DF6-95F7-2160B4EE42C5}" srcOrd="0" destOrd="0" presId="urn:microsoft.com/office/officeart/2005/8/layout/list1"/>
    <dgm:cxn modelId="{FBDC2101-67BB-46CB-80B4-CE787C4A63C8}" type="presOf" srcId="{F7922D32-DE2D-45FE-B0C3-9E68CDF9DAE2}" destId="{E1DDF1E1-D24C-4583-BD4B-F2E067BACB6A}" srcOrd="0" destOrd="0" presId="urn:microsoft.com/office/officeart/2005/8/layout/list1"/>
    <dgm:cxn modelId="{79C7D60C-06E5-4529-8745-581C53E745A4}" type="presOf" srcId="{0CD22389-8E01-4A7F-A08A-6ED98F45B7A6}" destId="{EB7C7B22-66EB-425A-88E2-CED41C7DB6A1}" srcOrd="0" destOrd="0" presId="urn:microsoft.com/office/officeart/2005/8/layout/list1"/>
    <dgm:cxn modelId="{C70B54D5-40BF-4583-BEAF-0EE45BF96495}" srcId="{941EC523-72DF-499C-A148-5ED5260EC002}" destId="{F7922D32-DE2D-45FE-B0C3-9E68CDF9DAE2}" srcOrd="1" destOrd="0" parTransId="{A9AE2062-B4F1-40A8-BD92-D9B92455E0D4}" sibTransId="{9E91D812-9DB9-47D3-ABE9-86CC406EFFF1}"/>
    <dgm:cxn modelId="{DA2276E6-CBF1-44A4-8EF4-B12DA03288BD}" srcId="{F7922D32-DE2D-45FE-B0C3-9E68CDF9DAE2}" destId="{0CD22389-8E01-4A7F-A08A-6ED98F45B7A6}" srcOrd="0" destOrd="0" parTransId="{B0159D75-4851-4AB4-8D96-079BC9AC332F}" sibTransId="{D765E9F5-567F-44BA-9EBD-F334B0B2172A}"/>
    <dgm:cxn modelId="{A5B9816F-ACBB-42EB-8DE6-373281E96400}" type="presOf" srcId="{91399181-751A-402F-938F-A45A4B8CB472}" destId="{1AD418AB-69E8-42EF-955C-3B6C979EFFF1}" srcOrd="0" destOrd="0" presId="urn:microsoft.com/office/officeart/2005/8/layout/list1"/>
    <dgm:cxn modelId="{33686C6A-E6D8-466E-A476-EF6E989B2A8D}" type="presOf" srcId="{B721AA6F-33B7-4875-8B7F-7C3F186D7765}" destId="{DF545271-BD9A-4D67-AE31-BA9561DB321B}" srcOrd="1" destOrd="0" presId="urn:microsoft.com/office/officeart/2005/8/layout/list1"/>
    <dgm:cxn modelId="{B214855C-292A-46C1-8BF8-91FBDA700732}" type="presOf" srcId="{38BBA549-1256-4142-BD08-31DDE521488A}" destId="{60457D84-13DA-43CB-9959-68A3C91FF19B}" srcOrd="0" destOrd="0" presId="urn:microsoft.com/office/officeart/2005/8/layout/list1"/>
    <dgm:cxn modelId="{F68A1CE5-0589-448B-924B-777267F0132E}" type="presOf" srcId="{308C203C-CB51-4981-9A15-D8E194FF3DC9}" destId="{1D0E7649-BA37-4825-99B0-229465D0F9CD}" srcOrd="0" destOrd="0" presId="urn:microsoft.com/office/officeart/2005/8/layout/list1"/>
    <dgm:cxn modelId="{0B21EFD8-7EE7-4A2B-9A06-42A6174387A7}" srcId="{941EC523-72DF-499C-A148-5ED5260EC002}" destId="{38BBA549-1256-4142-BD08-31DDE521488A}" srcOrd="0" destOrd="0" parTransId="{4DE09FC3-8A38-4605-9C7A-2A4587D2FBC6}" sibTransId="{05D7075E-BD95-4965-BEB4-7310F4D1F98F}"/>
    <dgm:cxn modelId="{7A4B30A7-E001-4DFF-8A69-EDB43A1307C0}" srcId="{602124D5-5C12-406B-9154-76535DE7CF7B}" destId="{294854D2-BBEF-48EB-BE22-883CFF87099F}" srcOrd="0" destOrd="0" parTransId="{29E2817B-6AEF-463C-94D4-4EFAE269E789}" sibTransId="{F2518749-CE04-4CC0-8C59-F7740F179A75}"/>
    <dgm:cxn modelId="{99B305EA-05D6-415B-B915-1EB856EF674C}" srcId="{941EC523-72DF-499C-A148-5ED5260EC002}" destId="{B721AA6F-33B7-4875-8B7F-7C3F186D7765}" srcOrd="2" destOrd="0" parTransId="{6B0AA1B3-0156-40E7-ACD6-FC2B40AE64D0}" sibTransId="{534C2233-DEC0-4535-BD4F-CC4588B7D8B4}"/>
    <dgm:cxn modelId="{2B2ED8E8-62E3-4A57-A2D3-72757E8DEECA}" type="presParOf" srcId="{5988E49B-2269-4E78-A809-EC47AAB486CE}" destId="{93909FC8-947C-4374-AFBB-053AF98C35C1}" srcOrd="0" destOrd="0" presId="urn:microsoft.com/office/officeart/2005/8/layout/list1"/>
    <dgm:cxn modelId="{F1965CC1-FAA2-4483-9917-AEC8A74E8142}" type="presParOf" srcId="{93909FC8-947C-4374-AFBB-053AF98C35C1}" destId="{60457D84-13DA-43CB-9959-68A3C91FF19B}" srcOrd="0" destOrd="0" presId="urn:microsoft.com/office/officeart/2005/8/layout/list1"/>
    <dgm:cxn modelId="{68FD71B2-F362-4A7A-A219-71EB0DB70938}" type="presParOf" srcId="{93909FC8-947C-4374-AFBB-053AF98C35C1}" destId="{1136A079-7223-4F54-9ABD-D5EFD19EF641}" srcOrd="1" destOrd="0" presId="urn:microsoft.com/office/officeart/2005/8/layout/list1"/>
    <dgm:cxn modelId="{FAAAB325-7404-4D0E-B381-996E3CBA4A6E}" type="presParOf" srcId="{5988E49B-2269-4E78-A809-EC47AAB486CE}" destId="{5822E8B6-B27D-415D-B641-0BB8A685481D}" srcOrd="1" destOrd="0" presId="urn:microsoft.com/office/officeart/2005/8/layout/list1"/>
    <dgm:cxn modelId="{935A660E-3CF3-480B-8C62-E7527AF41256}" type="presParOf" srcId="{5988E49B-2269-4E78-A809-EC47AAB486CE}" destId="{8082A37C-B798-45DA-AE16-6DDB510DAD18}" srcOrd="2" destOrd="0" presId="urn:microsoft.com/office/officeart/2005/8/layout/list1"/>
    <dgm:cxn modelId="{BA250646-4BC9-4D0C-91E0-5F3917771437}" type="presParOf" srcId="{5988E49B-2269-4E78-A809-EC47AAB486CE}" destId="{8B56B3C9-D70C-4C9D-A4A8-DCB823437C39}" srcOrd="3" destOrd="0" presId="urn:microsoft.com/office/officeart/2005/8/layout/list1"/>
    <dgm:cxn modelId="{6856BF5B-281E-484D-B087-87ADB57799E0}" type="presParOf" srcId="{5988E49B-2269-4E78-A809-EC47AAB486CE}" destId="{A824BC02-22C1-42A6-AAD4-B414D21062A9}" srcOrd="4" destOrd="0" presId="urn:microsoft.com/office/officeart/2005/8/layout/list1"/>
    <dgm:cxn modelId="{2FFD02AD-4315-4947-86BB-8C20175401DA}" type="presParOf" srcId="{A824BC02-22C1-42A6-AAD4-B414D21062A9}" destId="{E1DDF1E1-D24C-4583-BD4B-F2E067BACB6A}" srcOrd="0" destOrd="0" presId="urn:microsoft.com/office/officeart/2005/8/layout/list1"/>
    <dgm:cxn modelId="{D5D0C63A-9118-4E5B-B4D5-923FFD214132}" type="presParOf" srcId="{A824BC02-22C1-42A6-AAD4-B414D21062A9}" destId="{38C810FE-5443-416C-8CCF-7AB6BD787957}" srcOrd="1" destOrd="0" presId="urn:microsoft.com/office/officeart/2005/8/layout/list1"/>
    <dgm:cxn modelId="{1C301023-E1A6-4796-AC5C-86F3F0843886}" type="presParOf" srcId="{5988E49B-2269-4E78-A809-EC47AAB486CE}" destId="{11E25E8E-BECB-4C1F-A1EE-F00933DA4120}" srcOrd="5" destOrd="0" presId="urn:microsoft.com/office/officeart/2005/8/layout/list1"/>
    <dgm:cxn modelId="{5C8AEAEC-7DAA-4DF7-9020-7D7319CDADD4}" type="presParOf" srcId="{5988E49B-2269-4E78-A809-EC47AAB486CE}" destId="{EB7C7B22-66EB-425A-88E2-CED41C7DB6A1}" srcOrd="6" destOrd="0" presId="urn:microsoft.com/office/officeart/2005/8/layout/list1"/>
    <dgm:cxn modelId="{851F4529-3491-48C7-A601-9291CEFE2446}" type="presParOf" srcId="{5988E49B-2269-4E78-A809-EC47AAB486CE}" destId="{4ADF0A2F-902F-4385-AF05-D239FDF0E652}" srcOrd="7" destOrd="0" presId="urn:microsoft.com/office/officeart/2005/8/layout/list1"/>
    <dgm:cxn modelId="{67095925-BEA4-48CC-8FB6-23C34B966249}" type="presParOf" srcId="{5988E49B-2269-4E78-A809-EC47AAB486CE}" destId="{EC5E5E97-7389-49F3-8F80-5F7512D31412}" srcOrd="8" destOrd="0" presId="urn:microsoft.com/office/officeart/2005/8/layout/list1"/>
    <dgm:cxn modelId="{C85846AA-0F23-4BCF-B084-91DFCCB1EF83}" type="presParOf" srcId="{EC5E5E97-7389-49F3-8F80-5F7512D31412}" destId="{766D99F6-1B16-4DF6-95F7-2160B4EE42C5}" srcOrd="0" destOrd="0" presId="urn:microsoft.com/office/officeart/2005/8/layout/list1"/>
    <dgm:cxn modelId="{DB7BF962-4440-400C-B9B8-35D7DED9B5AC}" type="presParOf" srcId="{EC5E5E97-7389-49F3-8F80-5F7512D31412}" destId="{DF545271-BD9A-4D67-AE31-BA9561DB321B}" srcOrd="1" destOrd="0" presId="urn:microsoft.com/office/officeart/2005/8/layout/list1"/>
    <dgm:cxn modelId="{052ADE0B-6930-4181-B764-104F672A3C24}" type="presParOf" srcId="{5988E49B-2269-4E78-A809-EC47AAB486CE}" destId="{657C1AAB-C12F-4F72-9F02-049B70CD8158}" srcOrd="9" destOrd="0" presId="urn:microsoft.com/office/officeart/2005/8/layout/list1"/>
    <dgm:cxn modelId="{BC878B0A-2BEB-4E60-89F6-1E4FD82F899B}" type="presParOf" srcId="{5988E49B-2269-4E78-A809-EC47AAB486CE}" destId="{3A2B25F1-2C4A-4163-9B52-13630B223E20}" srcOrd="10" destOrd="0" presId="urn:microsoft.com/office/officeart/2005/8/layout/list1"/>
    <dgm:cxn modelId="{EF842523-A6B1-4E4B-BEFD-E9AD6FD7303D}" type="presParOf" srcId="{5988E49B-2269-4E78-A809-EC47AAB486CE}" destId="{8A84A87C-802C-4D9F-A2A0-0FE9B9FC94D2}" srcOrd="11" destOrd="0" presId="urn:microsoft.com/office/officeart/2005/8/layout/list1"/>
    <dgm:cxn modelId="{48FB2B8F-624F-4FE6-851C-F696D7AED065}" type="presParOf" srcId="{5988E49B-2269-4E78-A809-EC47AAB486CE}" destId="{F6E56E5A-D62C-494E-954C-7014349C89A6}" srcOrd="12" destOrd="0" presId="urn:microsoft.com/office/officeart/2005/8/layout/list1"/>
    <dgm:cxn modelId="{526C680E-00F7-43C2-922C-97B6FC790473}" type="presParOf" srcId="{F6E56E5A-D62C-494E-954C-7014349C89A6}" destId="{804D3FA2-2F57-4AE3-B7A1-CD674FEBEB67}" srcOrd="0" destOrd="0" presId="urn:microsoft.com/office/officeart/2005/8/layout/list1"/>
    <dgm:cxn modelId="{3E228BE1-903D-41E2-A70B-79AD2D2FBE14}" type="presParOf" srcId="{F6E56E5A-D62C-494E-954C-7014349C89A6}" destId="{60863E6A-F664-4BA8-9CD4-E559393CCA2B}" srcOrd="1" destOrd="0" presId="urn:microsoft.com/office/officeart/2005/8/layout/list1"/>
    <dgm:cxn modelId="{46C08504-0447-45CF-BBD9-81D0A80CBE31}" type="presParOf" srcId="{5988E49B-2269-4E78-A809-EC47AAB486CE}" destId="{2626ABB5-AF88-4C25-8C05-64FA69A62B26}" srcOrd="13" destOrd="0" presId="urn:microsoft.com/office/officeart/2005/8/layout/list1"/>
    <dgm:cxn modelId="{0A46C5C5-15AA-4D3A-A344-0C949C463A38}" type="presParOf" srcId="{5988E49B-2269-4E78-A809-EC47AAB486CE}" destId="{AAEC0A53-03C8-460F-B823-6A7393C1D197}" srcOrd="14" destOrd="0" presId="urn:microsoft.com/office/officeart/2005/8/layout/list1"/>
    <dgm:cxn modelId="{696EB998-E0FC-4295-ADF4-48379C5859E0}" type="presParOf" srcId="{5988E49B-2269-4E78-A809-EC47AAB486CE}" destId="{C1BFA31D-EB39-44AA-B385-A41836D9F05D}" srcOrd="15" destOrd="0" presId="urn:microsoft.com/office/officeart/2005/8/layout/list1"/>
    <dgm:cxn modelId="{CF1D8D2F-D366-49E0-97CA-67D049C94A8A}" type="presParOf" srcId="{5988E49B-2269-4E78-A809-EC47AAB486CE}" destId="{8835E383-915C-4690-AEEA-1FF2B670AF91}" srcOrd="16" destOrd="0" presId="urn:microsoft.com/office/officeart/2005/8/layout/list1"/>
    <dgm:cxn modelId="{60FBE1FF-F110-401F-89C1-1B22E7650CC4}" type="presParOf" srcId="{8835E383-915C-4690-AEEA-1FF2B670AF91}" destId="{1D0E7649-BA37-4825-99B0-229465D0F9CD}" srcOrd="0" destOrd="0" presId="urn:microsoft.com/office/officeart/2005/8/layout/list1"/>
    <dgm:cxn modelId="{1635E422-92C1-4045-9788-144E48908C53}" type="presParOf" srcId="{8835E383-915C-4690-AEEA-1FF2B670AF91}" destId="{2262AD88-2815-4ADE-963F-3EF928BA2B7C}" srcOrd="1" destOrd="0" presId="urn:microsoft.com/office/officeart/2005/8/layout/list1"/>
    <dgm:cxn modelId="{4438AF92-5EEB-419C-BD3A-0EAEC002F06F}" type="presParOf" srcId="{5988E49B-2269-4E78-A809-EC47AAB486CE}" destId="{EBF014C8-79A0-4205-A116-9235C5AFBA45}" srcOrd="17" destOrd="0" presId="urn:microsoft.com/office/officeart/2005/8/layout/list1"/>
    <dgm:cxn modelId="{BA2AAC97-3FA0-4F6D-8768-432A461BBD84}" type="presParOf" srcId="{5988E49B-2269-4E78-A809-EC47AAB486CE}" destId="{1AD418AB-69E8-42EF-955C-3B6C979EFF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ED1004-A846-4707-8E1F-17473919EF9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05DFF1-D614-481D-B6DE-8F639E5BC295}">
      <dgm:prSet phldrT="[Текст]"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dgm:spPr>
      <dgm:t>
        <a:bodyPr anchor="t" anchorCtr="0"/>
        <a:lstStyle/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СУБВЕНЦИИ </a:t>
          </a:r>
        </a:p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Subvenire”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– приходить на помощь)</a:t>
          </a:r>
          <a:endParaRPr lang="ru-RU" sz="20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71CA1C-65D4-4F38-84D7-E9ED070790B3}" type="parTrans" cxnId="{D2E11102-846C-4E4A-8DA2-C02D40D257D5}">
      <dgm:prSet/>
      <dgm:spPr/>
      <dgm:t>
        <a:bodyPr/>
        <a:lstStyle/>
        <a:p>
          <a:endParaRPr lang="ru-RU"/>
        </a:p>
      </dgm:t>
    </dgm:pt>
    <dgm:pt modelId="{8DA7F91C-A22D-4C7B-9E24-2370233D70C0}" type="sibTrans" cxnId="{D2E11102-846C-4E4A-8DA2-C02D40D257D5}">
      <dgm:prSet/>
      <dgm:spPr/>
      <dgm:t>
        <a:bodyPr/>
        <a:lstStyle/>
        <a:p>
          <a:endParaRPr lang="ru-RU"/>
        </a:p>
      </dgm:t>
    </dgm:pt>
    <dgm:pt modelId="{64E7788C-613A-474D-8064-8E23C0A76267}">
      <dgm:prSet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dgm:spPr>
      <dgm:t>
        <a:bodyPr anchor="t" anchorCtr="0"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(от лат. </a:t>
          </a:r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“Dotatio”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дар, пожертвование)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8403D5-521C-4FEF-88DF-B171A22A7798}" type="parTrans" cxnId="{60EDDD5B-5FC7-4888-849A-FA32EF80CD50}">
      <dgm:prSet/>
      <dgm:spPr/>
      <dgm:t>
        <a:bodyPr/>
        <a:lstStyle/>
        <a:p>
          <a:endParaRPr lang="ru-RU"/>
        </a:p>
      </dgm:t>
    </dgm:pt>
    <dgm:pt modelId="{F2B4868B-9DFB-43CF-878A-88C59B99ECC5}" type="sibTrans" cxnId="{60EDDD5B-5FC7-4888-849A-FA32EF80CD50}">
      <dgm:prSet/>
      <dgm:spPr/>
      <dgm:t>
        <a:bodyPr/>
        <a:lstStyle/>
        <a:p>
          <a:endParaRPr lang="ru-RU"/>
        </a:p>
      </dgm:t>
    </dgm:pt>
    <dgm:pt modelId="{F7AB2EDB-6581-4624-BCC5-EC04F70E9F8B}">
      <dgm:prSet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dgm:spPr>
      <dgm:t>
        <a:bodyPr anchor="t" anchorCtr="0"/>
        <a:lstStyle/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СУБСИДИИ </a:t>
          </a:r>
        </a:p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Subsidium”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– поддержка)</a:t>
          </a:r>
          <a:endParaRPr kumimoji="0" lang="en-US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79414C1-3182-4AE4-A7F6-7181DB4B1E7B}" type="parTrans" cxnId="{E24ECDC0-3544-4060-8997-939AE08E74AB}">
      <dgm:prSet/>
      <dgm:spPr/>
      <dgm:t>
        <a:bodyPr/>
        <a:lstStyle/>
        <a:p>
          <a:endParaRPr lang="ru-RU"/>
        </a:p>
      </dgm:t>
    </dgm:pt>
    <dgm:pt modelId="{F45CF48D-C2C9-4D32-BFC7-40D202533417}" type="sibTrans" cxnId="{E24ECDC0-3544-4060-8997-939AE08E74AB}">
      <dgm:prSet/>
      <dgm:spPr/>
      <dgm:t>
        <a:bodyPr/>
        <a:lstStyle/>
        <a:p>
          <a:endParaRPr lang="ru-RU"/>
        </a:p>
      </dgm:t>
    </dgm:pt>
    <dgm:pt modelId="{913720CD-5A64-4A19-8732-EBE4AEDE3E36}">
      <dgm:prSet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Предоставляются на безвозвратной основе на первоочередные расходы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34A33D-DA66-4C82-9242-5BDA1045030E}" type="parTrans" cxnId="{8ED9D50D-B897-4CD6-A0BB-B464E1041077}">
      <dgm:prSet/>
      <dgm:spPr/>
      <dgm:t>
        <a:bodyPr/>
        <a:lstStyle/>
        <a:p>
          <a:endParaRPr lang="ru-RU"/>
        </a:p>
      </dgm:t>
    </dgm:pt>
    <dgm:pt modelId="{6A4766C7-2A06-4E32-977E-31ED3B50A833}" type="sibTrans" cxnId="{8ED9D50D-B897-4CD6-A0BB-B464E1041077}">
      <dgm:prSet/>
      <dgm:spPr/>
      <dgm:t>
        <a:bodyPr/>
        <a:lstStyle/>
        <a:p>
          <a:endParaRPr lang="ru-RU"/>
        </a:p>
      </dgm:t>
    </dgm:pt>
    <dgm:pt modelId="{FE9F6AF9-F5DA-4A51-8B39-B8D6FC200769}">
      <dgm:prSet custT="1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 образованиям</a:t>
          </a:r>
          <a:endParaRPr lang="ru-RU" sz="1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BE5701-6DC6-4E0E-AADA-B67CC9054760}" type="parTrans" cxnId="{9019608B-EC13-4CF5-90AA-682BF097CBF2}">
      <dgm:prSet/>
      <dgm:spPr/>
      <dgm:t>
        <a:bodyPr/>
        <a:lstStyle/>
        <a:p>
          <a:endParaRPr lang="ru-RU"/>
        </a:p>
      </dgm:t>
    </dgm:pt>
    <dgm:pt modelId="{E762C07A-EC53-4449-A3C2-F4109BE1CB79}" type="sibTrans" cxnId="{9019608B-EC13-4CF5-90AA-682BF097CBF2}">
      <dgm:prSet/>
      <dgm:spPr/>
      <dgm:t>
        <a:bodyPr/>
        <a:lstStyle/>
        <a:p>
          <a:endParaRPr lang="ru-RU"/>
        </a:p>
      </dgm:t>
    </dgm:pt>
    <dgm:pt modelId="{D9E1EC5F-3DAF-4300-B2EA-48D5B2D10A19}">
      <dgm:prSet custT="1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pPr rtl="0"/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Предоставляются на условиях долевого софинансирования расходов других бюджетов</a:t>
          </a:r>
          <a:endParaRPr lang="ru-RU" sz="1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FCDBF4-4698-498C-AFC0-C0EB74D92620}" type="parTrans" cxnId="{3E181D97-DDFA-467D-A675-CD30D345099E}">
      <dgm:prSet/>
      <dgm:spPr/>
      <dgm:t>
        <a:bodyPr/>
        <a:lstStyle/>
        <a:p>
          <a:endParaRPr lang="ru-RU"/>
        </a:p>
      </dgm:t>
    </dgm:pt>
    <dgm:pt modelId="{16BB2FC7-EB68-4151-BF26-8394F49BEC18}" type="sibTrans" cxnId="{3E181D97-DDFA-467D-A675-CD30D345099E}">
      <dgm:prSet/>
      <dgm:spPr/>
      <dgm:t>
        <a:bodyPr/>
        <a:lstStyle/>
        <a:p>
          <a:endParaRPr lang="ru-RU"/>
        </a:p>
      </dgm:t>
    </dgm:pt>
    <dgm:pt modelId="{BE15342D-3B13-4E53-AB94-9B9B992BA425}" type="pres">
      <dgm:prSet presAssocID="{E8ED1004-A846-4707-8E1F-17473919EF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D9B275-9F68-42A6-A0DF-CE3F16466C40}" type="pres">
      <dgm:prSet presAssocID="{64E7788C-613A-474D-8064-8E23C0A76267}" presName="comp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EE3313E7-6C82-4ACF-851F-965C5DAC8B65}" type="pres">
      <dgm:prSet presAssocID="{64E7788C-613A-474D-8064-8E23C0A76267}" presName="aNode" presStyleLbl="bgShp" presStyleIdx="0" presStyleCnt="3"/>
      <dgm:spPr/>
      <dgm:t>
        <a:bodyPr/>
        <a:lstStyle/>
        <a:p>
          <a:endParaRPr lang="ru-RU"/>
        </a:p>
      </dgm:t>
    </dgm:pt>
    <dgm:pt modelId="{4D033AE0-6C0F-4A1E-B53E-B72E5EB92564}" type="pres">
      <dgm:prSet presAssocID="{64E7788C-613A-474D-8064-8E23C0A76267}" presName="textNode" presStyleLbl="bgShp" presStyleIdx="0" presStyleCnt="3"/>
      <dgm:spPr/>
      <dgm:t>
        <a:bodyPr/>
        <a:lstStyle/>
        <a:p>
          <a:endParaRPr lang="ru-RU"/>
        </a:p>
      </dgm:t>
    </dgm:pt>
    <dgm:pt modelId="{701E00C9-D2E0-4C96-A35A-1B2613758DCB}" type="pres">
      <dgm:prSet presAssocID="{64E7788C-613A-474D-8064-8E23C0A76267}" presName="compChild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86606E31-EF3E-4DFD-8EE2-1557C71AC2F8}" type="pres">
      <dgm:prSet presAssocID="{64E7788C-613A-474D-8064-8E23C0A76267}" presName="theInnerList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CC983C80-4578-40B4-8418-5B72066BB057}" type="pres">
      <dgm:prSet presAssocID="{913720CD-5A64-4A19-8732-EBE4AEDE3E36}" presName="childNode" presStyleLbl="node1" presStyleIdx="0" presStyleCnt="3" custScaleX="104938" custScaleY="85440" custLinFactNeighborX="377" custLinFactNeighborY="-9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85984-9224-4F12-B195-E7CB402A1934}" type="pres">
      <dgm:prSet presAssocID="{64E7788C-613A-474D-8064-8E23C0A76267}" presName="aSpac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908A4F15-715F-4FD2-883D-BBC0DCC47C13}" type="pres">
      <dgm:prSet presAssocID="{B705DFF1-D614-481D-B6DE-8F639E5BC295}" presName="comp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26253C49-C44A-4448-A96E-A6ED8C101331}" type="pres">
      <dgm:prSet presAssocID="{B705DFF1-D614-481D-B6DE-8F639E5BC295}" presName="aNode" presStyleLbl="bgShp" presStyleIdx="1" presStyleCnt="3" custLinFactNeighborX="1394" custLinFactNeighborY="-1031"/>
      <dgm:spPr/>
      <dgm:t>
        <a:bodyPr/>
        <a:lstStyle/>
        <a:p>
          <a:endParaRPr lang="ru-RU"/>
        </a:p>
      </dgm:t>
    </dgm:pt>
    <dgm:pt modelId="{EF3BAF87-7425-4DB0-BA71-136B20E5A0AF}" type="pres">
      <dgm:prSet presAssocID="{B705DFF1-D614-481D-B6DE-8F639E5BC295}" presName="textNode" presStyleLbl="bgShp" presStyleIdx="1" presStyleCnt="3"/>
      <dgm:spPr/>
      <dgm:t>
        <a:bodyPr/>
        <a:lstStyle/>
        <a:p>
          <a:endParaRPr lang="ru-RU"/>
        </a:p>
      </dgm:t>
    </dgm:pt>
    <dgm:pt modelId="{21039C04-B87A-4A88-86B4-BBD85AC03888}" type="pres">
      <dgm:prSet presAssocID="{B705DFF1-D614-481D-B6DE-8F639E5BC295}" presName="compChild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F71A0BEE-6C3C-447B-B303-53ECAB760CF3}" type="pres">
      <dgm:prSet presAssocID="{B705DFF1-D614-481D-B6DE-8F639E5BC295}" presName="theInnerList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BA17F854-F3F0-4814-82CE-5CBC86A0B503}" type="pres">
      <dgm:prSet presAssocID="{FE9F6AF9-F5DA-4A51-8B39-B8D6FC200769}" presName="childNode" presStyleLbl="node1" presStyleIdx="1" presStyleCnt="3" custScaleX="111531" custScaleY="85449" custLinFactNeighborX="1743" custLinFactNeighborY="-9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B85D9-7D57-4D31-B707-2B19E693ABD0}" type="pres">
      <dgm:prSet presAssocID="{B705DFF1-D614-481D-B6DE-8F639E5BC295}" presName="aSpac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DBF5432E-4C50-4AD1-9E9C-AE83380AB1C4}" type="pres">
      <dgm:prSet presAssocID="{F7AB2EDB-6581-4624-BCC5-EC04F70E9F8B}" presName="comp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B9A680D1-AD05-4F62-AB99-54F4DF9C6385}" type="pres">
      <dgm:prSet presAssocID="{F7AB2EDB-6581-4624-BCC5-EC04F70E9F8B}" presName="aNode" presStyleLbl="bgShp" presStyleIdx="2" presStyleCnt="3"/>
      <dgm:spPr/>
      <dgm:t>
        <a:bodyPr/>
        <a:lstStyle/>
        <a:p>
          <a:endParaRPr lang="ru-RU"/>
        </a:p>
      </dgm:t>
    </dgm:pt>
    <dgm:pt modelId="{097D19BC-3AE3-4FB8-8161-FEE668A83230}" type="pres">
      <dgm:prSet presAssocID="{F7AB2EDB-6581-4624-BCC5-EC04F70E9F8B}" presName="textNode" presStyleLbl="bgShp" presStyleIdx="2" presStyleCnt="3"/>
      <dgm:spPr/>
      <dgm:t>
        <a:bodyPr/>
        <a:lstStyle/>
        <a:p>
          <a:endParaRPr lang="ru-RU"/>
        </a:p>
      </dgm:t>
    </dgm:pt>
    <dgm:pt modelId="{329A8B30-9BE9-4FCB-BB44-3148047933AE}" type="pres">
      <dgm:prSet presAssocID="{F7AB2EDB-6581-4624-BCC5-EC04F70E9F8B}" presName="compChild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58912ACD-0D36-41B3-B513-F4AB07D58609}" type="pres">
      <dgm:prSet presAssocID="{F7AB2EDB-6581-4624-BCC5-EC04F70E9F8B}" presName="theInnerList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3650CE01-6EB1-4DCF-B86B-A03685FF356E}" type="pres">
      <dgm:prSet presAssocID="{D9E1EC5F-3DAF-4300-B2EA-48D5B2D10A19}" presName="childNode" presStyleLbl="node1" presStyleIdx="2" presStyleCnt="3" custScaleX="111155" custScaleY="83909" custLinFactNeighborY="-9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61C6C4-D757-487E-A382-6C21765174DE}" type="presOf" srcId="{FE9F6AF9-F5DA-4A51-8B39-B8D6FC200769}" destId="{BA17F854-F3F0-4814-82CE-5CBC86A0B503}" srcOrd="0" destOrd="0" presId="urn:microsoft.com/office/officeart/2005/8/layout/lProcess2"/>
    <dgm:cxn modelId="{988328B8-8251-4618-9EB3-C0E7DA2C1BB2}" type="presOf" srcId="{B705DFF1-D614-481D-B6DE-8F639E5BC295}" destId="{26253C49-C44A-4448-A96E-A6ED8C101331}" srcOrd="0" destOrd="0" presId="urn:microsoft.com/office/officeart/2005/8/layout/lProcess2"/>
    <dgm:cxn modelId="{BE50E365-DAE6-43D6-B2AB-CC6BE480E505}" type="presOf" srcId="{64E7788C-613A-474D-8064-8E23C0A76267}" destId="{4D033AE0-6C0F-4A1E-B53E-B72E5EB92564}" srcOrd="1" destOrd="0" presId="urn:microsoft.com/office/officeart/2005/8/layout/lProcess2"/>
    <dgm:cxn modelId="{E24ECDC0-3544-4060-8997-939AE08E74AB}" srcId="{E8ED1004-A846-4707-8E1F-17473919EF9B}" destId="{F7AB2EDB-6581-4624-BCC5-EC04F70E9F8B}" srcOrd="2" destOrd="0" parTransId="{B79414C1-3182-4AE4-A7F6-7181DB4B1E7B}" sibTransId="{F45CF48D-C2C9-4D32-BFC7-40D202533417}"/>
    <dgm:cxn modelId="{D4A373F1-CC2E-4D88-AFDE-4730E358163C}" type="presOf" srcId="{B705DFF1-D614-481D-B6DE-8F639E5BC295}" destId="{EF3BAF87-7425-4DB0-BA71-136B20E5A0AF}" srcOrd="1" destOrd="0" presId="urn:microsoft.com/office/officeart/2005/8/layout/lProcess2"/>
    <dgm:cxn modelId="{A04D100D-C7C7-4FFB-B00E-542B654EB94C}" type="presOf" srcId="{64E7788C-613A-474D-8064-8E23C0A76267}" destId="{EE3313E7-6C82-4ACF-851F-965C5DAC8B65}" srcOrd="0" destOrd="0" presId="urn:microsoft.com/office/officeart/2005/8/layout/lProcess2"/>
    <dgm:cxn modelId="{3E181D97-DDFA-467D-A675-CD30D345099E}" srcId="{F7AB2EDB-6581-4624-BCC5-EC04F70E9F8B}" destId="{D9E1EC5F-3DAF-4300-B2EA-48D5B2D10A19}" srcOrd="0" destOrd="0" parTransId="{FFFCDBF4-4698-498C-AFC0-C0EB74D92620}" sibTransId="{16BB2FC7-EB68-4151-BF26-8394F49BEC18}"/>
    <dgm:cxn modelId="{3121032F-931D-4388-9E74-B290DDEE70C0}" type="presOf" srcId="{F7AB2EDB-6581-4624-BCC5-EC04F70E9F8B}" destId="{B9A680D1-AD05-4F62-AB99-54F4DF9C6385}" srcOrd="0" destOrd="0" presId="urn:microsoft.com/office/officeart/2005/8/layout/lProcess2"/>
    <dgm:cxn modelId="{60EDDD5B-5FC7-4888-849A-FA32EF80CD50}" srcId="{E8ED1004-A846-4707-8E1F-17473919EF9B}" destId="{64E7788C-613A-474D-8064-8E23C0A76267}" srcOrd="0" destOrd="0" parTransId="{A28403D5-521C-4FEF-88DF-B171A22A7798}" sibTransId="{F2B4868B-9DFB-43CF-878A-88C59B99ECC5}"/>
    <dgm:cxn modelId="{2A69A78D-7407-4DA3-B02A-DEF380A3AC8C}" type="presOf" srcId="{F7AB2EDB-6581-4624-BCC5-EC04F70E9F8B}" destId="{097D19BC-3AE3-4FB8-8161-FEE668A83230}" srcOrd="1" destOrd="0" presId="urn:microsoft.com/office/officeart/2005/8/layout/lProcess2"/>
    <dgm:cxn modelId="{4307C207-8987-4C92-BAFB-A220AA154963}" type="presOf" srcId="{D9E1EC5F-3DAF-4300-B2EA-48D5B2D10A19}" destId="{3650CE01-6EB1-4DCF-B86B-A03685FF356E}" srcOrd="0" destOrd="0" presId="urn:microsoft.com/office/officeart/2005/8/layout/lProcess2"/>
    <dgm:cxn modelId="{B5E5086A-DAAE-47B1-B1B2-665A31F98F28}" type="presOf" srcId="{913720CD-5A64-4A19-8732-EBE4AEDE3E36}" destId="{CC983C80-4578-40B4-8418-5B72066BB057}" srcOrd="0" destOrd="0" presId="urn:microsoft.com/office/officeart/2005/8/layout/lProcess2"/>
    <dgm:cxn modelId="{79B95D18-B04A-47A9-B43A-8EAB47C8FA07}" type="presOf" srcId="{E8ED1004-A846-4707-8E1F-17473919EF9B}" destId="{BE15342D-3B13-4E53-AB94-9B9B992BA425}" srcOrd="0" destOrd="0" presId="urn:microsoft.com/office/officeart/2005/8/layout/lProcess2"/>
    <dgm:cxn modelId="{D2E11102-846C-4E4A-8DA2-C02D40D257D5}" srcId="{E8ED1004-A846-4707-8E1F-17473919EF9B}" destId="{B705DFF1-D614-481D-B6DE-8F639E5BC295}" srcOrd="1" destOrd="0" parTransId="{0171CA1C-65D4-4F38-84D7-E9ED070790B3}" sibTransId="{8DA7F91C-A22D-4C7B-9E24-2370233D70C0}"/>
    <dgm:cxn modelId="{8ED9D50D-B897-4CD6-A0BB-B464E1041077}" srcId="{64E7788C-613A-474D-8064-8E23C0A76267}" destId="{913720CD-5A64-4A19-8732-EBE4AEDE3E36}" srcOrd="0" destOrd="0" parTransId="{D234A33D-DA66-4C82-9242-5BDA1045030E}" sibTransId="{6A4766C7-2A06-4E32-977E-31ED3B50A833}"/>
    <dgm:cxn modelId="{9019608B-EC13-4CF5-90AA-682BF097CBF2}" srcId="{B705DFF1-D614-481D-B6DE-8F639E5BC295}" destId="{FE9F6AF9-F5DA-4A51-8B39-B8D6FC200769}" srcOrd="0" destOrd="0" parTransId="{71BE5701-6DC6-4E0E-AADA-B67CC9054760}" sibTransId="{E762C07A-EC53-4449-A3C2-F4109BE1CB79}"/>
    <dgm:cxn modelId="{6EED7791-047F-4C11-B1DB-0B550E6DDC3C}" type="presParOf" srcId="{BE15342D-3B13-4E53-AB94-9B9B992BA425}" destId="{E7D9B275-9F68-42A6-A0DF-CE3F16466C40}" srcOrd="0" destOrd="0" presId="urn:microsoft.com/office/officeart/2005/8/layout/lProcess2"/>
    <dgm:cxn modelId="{EFBD257B-219B-4F9F-BC12-FDF91BFC8F16}" type="presParOf" srcId="{E7D9B275-9F68-42A6-A0DF-CE3F16466C40}" destId="{EE3313E7-6C82-4ACF-851F-965C5DAC8B65}" srcOrd="0" destOrd="0" presId="urn:microsoft.com/office/officeart/2005/8/layout/lProcess2"/>
    <dgm:cxn modelId="{4384772E-54AB-4CC7-82D7-0246EC201E1D}" type="presParOf" srcId="{E7D9B275-9F68-42A6-A0DF-CE3F16466C40}" destId="{4D033AE0-6C0F-4A1E-B53E-B72E5EB92564}" srcOrd="1" destOrd="0" presId="urn:microsoft.com/office/officeart/2005/8/layout/lProcess2"/>
    <dgm:cxn modelId="{A446AA78-CC84-4EAE-AB30-9B2130D58F14}" type="presParOf" srcId="{E7D9B275-9F68-42A6-A0DF-CE3F16466C40}" destId="{701E00C9-D2E0-4C96-A35A-1B2613758DCB}" srcOrd="2" destOrd="0" presId="urn:microsoft.com/office/officeart/2005/8/layout/lProcess2"/>
    <dgm:cxn modelId="{5B69FCDA-3426-4DF9-8294-76BC603DA2C1}" type="presParOf" srcId="{701E00C9-D2E0-4C96-A35A-1B2613758DCB}" destId="{86606E31-EF3E-4DFD-8EE2-1557C71AC2F8}" srcOrd="0" destOrd="0" presId="urn:microsoft.com/office/officeart/2005/8/layout/lProcess2"/>
    <dgm:cxn modelId="{B53858AE-9C02-484D-8F0D-77B0E1BAD83B}" type="presParOf" srcId="{86606E31-EF3E-4DFD-8EE2-1557C71AC2F8}" destId="{CC983C80-4578-40B4-8418-5B72066BB057}" srcOrd="0" destOrd="0" presId="urn:microsoft.com/office/officeart/2005/8/layout/lProcess2"/>
    <dgm:cxn modelId="{85B4D478-BEED-490A-BD79-01659EE74D46}" type="presParOf" srcId="{BE15342D-3B13-4E53-AB94-9B9B992BA425}" destId="{B5885984-9224-4F12-B195-E7CB402A1934}" srcOrd="1" destOrd="0" presId="urn:microsoft.com/office/officeart/2005/8/layout/lProcess2"/>
    <dgm:cxn modelId="{064B6E2E-C96B-42F3-AB49-E98BF157EE3B}" type="presParOf" srcId="{BE15342D-3B13-4E53-AB94-9B9B992BA425}" destId="{908A4F15-715F-4FD2-883D-BBC0DCC47C13}" srcOrd="2" destOrd="0" presId="urn:microsoft.com/office/officeart/2005/8/layout/lProcess2"/>
    <dgm:cxn modelId="{E12831E0-B07A-41F9-A459-3D7A5303425F}" type="presParOf" srcId="{908A4F15-715F-4FD2-883D-BBC0DCC47C13}" destId="{26253C49-C44A-4448-A96E-A6ED8C101331}" srcOrd="0" destOrd="0" presId="urn:microsoft.com/office/officeart/2005/8/layout/lProcess2"/>
    <dgm:cxn modelId="{88C7A637-1B3D-442D-95E7-F126C6529FE1}" type="presParOf" srcId="{908A4F15-715F-4FD2-883D-BBC0DCC47C13}" destId="{EF3BAF87-7425-4DB0-BA71-136B20E5A0AF}" srcOrd="1" destOrd="0" presId="urn:microsoft.com/office/officeart/2005/8/layout/lProcess2"/>
    <dgm:cxn modelId="{48A0115A-9A8F-47B0-B019-06C72D95FA66}" type="presParOf" srcId="{908A4F15-715F-4FD2-883D-BBC0DCC47C13}" destId="{21039C04-B87A-4A88-86B4-BBD85AC03888}" srcOrd="2" destOrd="0" presId="urn:microsoft.com/office/officeart/2005/8/layout/lProcess2"/>
    <dgm:cxn modelId="{78A7F489-E5AC-4167-B9AF-D09481CB515D}" type="presParOf" srcId="{21039C04-B87A-4A88-86B4-BBD85AC03888}" destId="{F71A0BEE-6C3C-447B-B303-53ECAB760CF3}" srcOrd="0" destOrd="0" presId="urn:microsoft.com/office/officeart/2005/8/layout/lProcess2"/>
    <dgm:cxn modelId="{DF23DF68-CF08-49DC-BF05-DBE8E13FF915}" type="presParOf" srcId="{F71A0BEE-6C3C-447B-B303-53ECAB760CF3}" destId="{BA17F854-F3F0-4814-82CE-5CBC86A0B503}" srcOrd="0" destOrd="0" presId="urn:microsoft.com/office/officeart/2005/8/layout/lProcess2"/>
    <dgm:cxn modelId="{9F178155-FA49-492B-88D7-BD17476D8AAA}" type="presParOf" srcId="{BE15342D-3B13-4E53-AB94-9B9B992BA425}" destId="{B62B85D9-7D57-4D31-B707-2B19E693ABD0}" srcOrd="3" destOrd="0" presId="urn:microsoft.com/office/officeart/2005/8/layout/lProcess2"/>
    <dgm:cxn modelId="{E0DC564B-A489-48F6-98C1-A0D003238FD1}" type="presParOf" srcId="{BE15342D-3B13-4E53-AB94-9B9B992BA425}" destId="{DBF5432E-4C50-4AD1-9E9C-AE83380AB1C4}" srcOrd="4" destOrd="0" presId="urn:microsoft.com/office/officeart/2005/8/layout/lProcess2"/>
    <dgm:cxn modelId="{F0C43D71-8BB2-4957-BDF6-BF4C90E2B263}" type="presParOf" srcId="{DBF5432E-4C50-4AD1-9E9C-AE83380AB1C4}" destId="{B9A680D1-AD05-4F62-AB99-54F4DF9C6385}" srcOrd="0" destOrd="0" presId="urn:microsoft.com/office/officeart/2005/8/layout/lProcess2"/>
    <dgm:cxn modelId="{FCB1FE62-DA86-4D46-8989-2397AA6E30A1}" type="presParOf" srcId="{DBF5432E-4C50-4AD1-9E9C-AE83380AB1C4}" destId="{097D19BC-3AE3-4FB8-8161-FEE668A83230}" srcOrd="1" destOrd="0" presId="urn:microsoft.com/office/officeart/2005/8/layout/lProcess2"/>
    <dgm:cxn modelId="{85EF5F40-8ED6-4430-9BBB-0D8A3DBEBE6D}" type="presParOf" srcId="{DBF5432E-4C50-4AD1-9E9C-AE83380AB1C4}" destId="{329A8B30-9BE9-4FCB-BB44-3148047933AE}" srcOrd="2" destOrd="0" presId="urn:microsoft.com/office/officeart/2005/8/layout/lProcess2"/>
    <dgm:cxn modelId="{A12B178A-B37E-486C-AEFE-9559A79E5E28}" type="presParOf" srcId="{329A8B30-9BE9-4FCB-BB44-3148047933AE}" destId="{58912ACD-0D36-41B3-B513-F4AB07D58609}" srcOrd="0" destOrd="0" presId="urn:microsoft.com/office/officeart/2005/8/layout/lProcess2"/>
    <dgm:cxn modelId="{03BBA1BB-5EE5-4155-8983-79B7D4812345}" type="presParOf" srcId="{58912ACD-0D36-41B3-B513-F4AB07D58609}" destId="{3650CE01-6EB1-4DCF-B86B-A03685FF356E}" srcOrd="0" destOrd="0" presId="urn:microsoft.com/office/officeart/2005/8/layout/lProcess2"/>
  </dgm:cxnLst>
  <dgm:bg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408BFB-BE9E-45EC-8C83-89773FB061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FE83F2-82FD-4B5F-9274-13B7C01D02BC}" type="pres">
      <dgm:prSet presAssocID="{8B408BFB-BE9E-45EC-8C83-89773FB061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D88D03-0140-4CDA-A69A-DAC0767EACE4}" type="presOf" srcId="{8B408BFB-BE9E-45EC-8C83-89773FB06197}" destId="{D1FE83F2-82FD-4B5F-9274-13B7C01D02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97FB99-5560-4575-9CD4-6B43A0AEA6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E1118E-AD40-4F4F-B941-F4152AC63494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 rtl="0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Капитальные  вложения запланированные </a:t>
          </a:r>
        </a:p>
        <a:p>
          <a:pPr algn="ctr" rtl="0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2024-2026 годы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A868B4-4B69-4132-879A-9AA7AB888B3A}" type="parTrans" cxnId="{661687F9-1DE3-45EE-B580-D85740B0AEAC}">
      <dgm:prSet/>
      <dgm:spPr/>
      <dgm:t>
        <a:bodyPr/>
        <a:lstStyle/>
        <a:p>
          <a:endParaRPr lang="ru-RU"/>
        </a:p>
      </dgm:t>
    </dgm:pt>
    <dgm:pt modelId="{4BA8143D-9EE1-4E1A-95FC-406A6F21410B}" type="sibTrans" cxnId="{661687F9-1DE3-45EE-B580-D85740B0AEAC}">
      <dgm:prSet/>
      <dgm:spPr/>
      <dgm:t>
        <a:bodyPr/>
        <a:lstStyle/>
        <a:p>
          <a:endParaRPr lang="ru-RU"/>
        </a:p>
      </dgm:t>
    </dgm:pt>
    <dgm:pt modelId="{55EFD36E-2F78-46EE-83F6-E0F28C4AD5D8}" type="pres">
      <dgm:prSet presAssocID="{3097FB99-5560-4575-9CD4-6B43A0AEA6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CD74F5-CFF1-4CAA-A34B-010E012A1667}" type="pres">
      <dgm:prSet presAssocID="{A9E1118E-AD40-4F4F-B941-F4152AC634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6E7787-4B72-42A5-B9DF-429B954D1421}" type="presOf" srcId="{A9E1118E-AD40-4F4F-B941-F4152AC63494}" destId="{C1CD74F5-CFF1-4CAA-A34B-010E012A1667}" srcOrd="0" destOrd="0" presId="urn:microsoft.com/office/officeart/2005/8/layout/vList2"/>
    <dgm:cxn modelId="{33843729-917E-4EBB-9950-B23D0EA30683}" type="presOf" srcId="{3097FB99-5560-4575-9CD4-6B43A0AEA630}" destId="{55EFD36E-2F78-46EE-83F6-E0F28C4AD5D8}" srcOrd="0" destOrd="0" presId="urn:microsoft.com/office/officeart/2005/8/layout/vList2"/>
    <dgm:cxn modelId="{661687F9-1DE3-45EE-B580-D85740B0AEAC}" srcId="{3097FB99-5560-4575-9CD4-6B43A0AEA630}" destId="{A9E1118E-AD40-4F4F-B941-F4152AC63494}" srcOrd="0" destOrd="0" parTransId="{04A868B4-4B69-4132-879A-9AA7AB888B3A}" sibTransId="{4BA8143D-9EE1-4E1A-95FC-406A6F21410B}"/>
    <dgm:cxn modelId="{83FB36F0-0B98-4976-AE8D-E2E8950B2850}" type="presParOf" srcId="{55EFD36E-2F78-46EE-83F6-E0F28C4AD5D8}" destId="{C1CD74F5-CFF1-4CAA-A34B-010E012A16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97FB99-5560-4575-9CD4-6B43A0AEA6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E1118E-AD40-4F4F-B941-F4152AC63494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 rtl="0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Национальные проекты в 2024 году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A868B4-4B69-4132-879A-9AA7AB888B3A}" type="parTrans" cxnId="{661687F9-1DE3-45EE-B580-D85740B0AEAC}">
      <dgm:prSet/>
      <dgm:spPr/>
      <dgm:t>
        <a:bodyPr/>
        <a:lstStyle/>
        <a:p>
          <a:endParaRPr lang="ru-RU"/>
        </a:p>
      </dgm:t>
    </dgm:pt>
    <dgm:pt modelId="{4BA8143D-9EE1-4E1A-95FC-406A6F21410B}" type="sibTrans" cxnId="{661687F9-1DE3-45EE-B580-D85740B0AEAC}">
      <dgm:prSet/>
      <dgm:spPr/>
      <dgm:t>
        <a:bodyPr/>
        <a:lstStyle/>
        <a:p>
          <a:endParaRPr lang="ru-RU"/>
        </a:p>
      </dgm:t>
    </dgm:pt>
    <dgm:pt modelId="{55EFD36E-2F78-46EE-83F6-E0F28C4AD5D8}" type="pres">
      <dgm:prSet presAssocID="{3097FB99-5560-4575-9CD4-6B43A0AEA6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CD74F5-CFF1-4CAA-A34B-010E012A1667}" type="pres">
      <dgm:prSet presAssocID="{A9E1118E-AD40-4F4F-B941-F4152AC634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92B5AE-820B-4BBA-A586-A7C00D22EA52}" type="presOf" srcId="{A9E1118E-AD40-4F4F-B941-F4152AC63494}" destId="{C1CD74F5-CFF1-4CAA-A34B-010E012A1667}" srcOrd="0" destOrd="0" presId="urn:microsoft.com/office/officeart/2005/8/layout/vList2"/>
    <dgm:cxn modelId="{7A8F2260-AEE2-4599-B746-E185A5952652}" type="presOf" srcId="{3097FB99-5560-4575-9CD4-6B43A0AEA630}" destId="{55EFD36E-2F78-46EE-83F6-E0F28C4AD5D8}" srcOrd="0" destOrd="0" presId="urn:microsoft.com/office/officeart/2005/8/layout/vList2"/>
    <dgm:cxn modelId="{661687F9-1DE3-45EE-B580-D85740B0AEAC}" srcId="{3097FB99-5560-4575-9CD4-6B43A0AEA630}" destId="{A9E1118E-AD40-4F4F-B941-F4152AC63494}" srcOrd="0" destOrd="0" parTransId="{04A868B4-4B69-4132-879A-9AA7AB888B3A}" sibTransId="{4BA8143D-9EE1-4E1A-95FC-406A6F21410B}"/>
    <dgm:cxn modelId="{1E63BF87-D75E-4AE8-8BA6-D0D07FD06B6D}" type="presParOf" srcId="{55EFD36E-2F78-46EE-83F6-E0F28C4AD5D8}" destId="{C1CD74F5-CFF1-4CAA-A34B-010E012A16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EC21EE-AED4-4E0E-B362-389BF0C061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145925-D077-491B-8215-AC257006A5B0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Благодарим за внимание</a:t>
          </a:r>
          <a:r>
            <a:rPr lang="ru-RU" b="1" dirty="0" smtClean="0">
              <a:solidFill>
                <a:schemeClr val="tx1"/>
              </a:solidFill>
            </a:rPr>
            <a:t>!</a:t>
          </a:r>
          <a:endParaRPr lang="ru-RU" b="1" dirty="0">
            <a:solidFill>
              <a:schemeClr val="tx1"/>
            </a:solidFill>
          </a:endParaRPr>
        </a:p>
      </dgm:t>
    </dgm:pt>
    <dgm:pt modelId="{FCE87E77-EC4A-48D4-954A-EB0B79504BB2}" type="parTrans" cxnId="{713167E2-22CE-4ECD-BFFE-B0E23B97CF35}">
      <dgm:prSet/>
      <dgm:spPr/>
      <dgm:t>
        <a:bodyPr/>
        <a:lstStyle/>
        <a:p>
          <a:endParaRPr lang="ru-RU"/>
        </a:p>
      </dgm:t>
    </dgm:pt>
    <dgm:pt modelId="{D2AD280F-4DC8-424B-9E90-C6D325AE16AF}" type="sibTrans" cxnId="{713167E2-22CE-4ECD-BFFE-B0E23B97CF35}">
      <dgm:prSet/>
      <dgm:spPr/>
      <dgm:t>
        <a:bodyPr/>
        <a:lstStyle/>
        <a:p>
          <a:endParaRPr lang="ru-RU"/>
        </a:p>
      </dgm:t>
    </dgm:pt>
    <dgm:pt modelId="{CBB5C1AB-16DB-4DE2-8283-D13E13908FF4}" type="pres">
      <dgm:prSet presAssocID="{39EC21EE-AED4-4E0E-B362-389BF0C06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126442-A9F6-44CE-9240-6745EC843FBB}" type="pres">
      <dgm:prSet presAssocID="{CA145925-D077-491B-8215-AC257006A5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3167E2-22CE-4ECD-BFFE-B0E23B97CF35}" srcId="{39EC21EE-AED4-4E0E-B362-389BF0C061D3}" destId="{CA145925-D077-491B-8215-AC257006A5B0}" srcOrd="0" destOrd="0" parTransId="{FCE87E77-EC4A-48D4-954A-EB0B79504BB2}" sibTransId="{D2AD280F-4DC8-424B-9E90-C6D325AE16AF}"/>
    <dgm:cxn modelId="{0CF0F120-0419-40F8-BC9A-423C5E76BC24}" type="presOf" srcId="{39EC21EE-AED4-4E0E-B362-389BF0C061D3}" destId="{CBB5C1AB-16DB-4DE2-8283-D13E13908FF4}" srcOrd="0" destOrd="0" presId="urn:microsoft.com/office/officeart/2005/8/layout/vList2"/>
    <dgm:cxn modelId="{78DABD25-3002-488E-BA7B-DA84042EE3CF}" type="presOf" srcId="{CA145925-D077-491B-8215-AC257006A5B0}" destId="{C3126442-A9F6-44CE-9240-6745EC843FBB}" srcOrd="0" destOrd="0" presId="urn:microsoft.com/office/officeart/2005/8/layout/vList2"/>
    <dgm:cxn modelId="{B9327124-B2C4-4B1B-BCB5-6258E4744DC3}" type="presParOf" srcId="{CBB5C1AB-16DB-4DE2-8283-D13E13908FF4}" destId="{C3126442-A9F6-44CE-9240-6745EC843F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100591-68C9-4C05-B6EB-FDB8C3FE8A2B}">
      <dsp:nvSpPr>
        <dsp:cNvPr id="0" name=""/>
        <dsp:cNvSpPr/>
      </dsp:nvSpPr>
      <dsp:spPr>
        <a:xfrm>
          <a:off x="0" y="2864"/>
          <a:ext cx="8229599" cy="889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latin typeface="Times New Roman" pitchFamily="18" charset="0"/>
              <a:cs typeface="Times New Roman" pitchFamily="18" charset="0"/>
            </a:rPr>
            <a:t>Бюджетное устройство</a:t>
          </a:r>
          <a:endParaRPr lang="ru-RU" sz="3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864"/>
        <a:ext cx="8229599" cy="8891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114B95-3A8B-49D3-8626-6493DBE3D385}">
      <dsp:nvSpPr>
        <dsp:cNvPr id="0" name=""/>
        <dsp:cNvSpPr/>
      </dsp:nvSpPr>
      <dsp:spPr>
        <a:xfrm>
          <a:off x="2566488" y="1255504"/>
          <a:ext cx="5879803" cy="360120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3 уровень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66488" y="1255504"/>
        <a:ext cx="5879803" cy="783046"/>
      </dsp:txXfrm>
    </dsp:sp>
    <dsp:sp modelId="{0BFBEC64-80AB-425D-8B7A-3096C3C190E4}">
      <dsp:nvSpPr>
        <dsp:cNvPr id="0" name=""/>
        <dsp:cNvSpPr/>
      </dsp:nvSpPr>
      <dsp:spPr>
        <a:xfrm>
          <a:off x="1279039" y="1296992"/>
          <a:ext cx="1080077" cy="357298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 уровень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79039" y="1296992"/>
        <a:ext cx="1080077" cy="770821"/>
      </dsp:txXfrm>
    </dsp:sp>
    <dsp:sp modelId="{04BDCCD4-6726-43D5-9FD2-7C72BFAC0A45}">
      <dsp:nvSpPr>
        <dsp:cNvPr id="0" name=""/>
        <dsp:cNvSpPr/>
      </dsp:nvSpPr>
      <dsp:spPr>
        <a:xfrm>
          <a:off x="20320" y="1296992"/>
          <a:ext cx="1080077" cy="354426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 уровень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20" y="1296992"/>
        <a:ext cx="1080077" cy="758480"/>
      </dsp:txXfrm>
    </dsp:sp>
    <dsp:sp modelId="{FBFC39E7-4DC2-45C1-9FB6-83C38A6EAF69}">
      <dsp:nvSpPr>
        <dsp:cNvPr id="0" name=""/>
        <dsp:cNvSpPr/>
      </dsp:nvSpPr>
      <dsp:spPr>
        <a:xfrm>
          <a:off x="114321" y="1979924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Федеральный бюджет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321" y="1979924"/>
        <a:ext cx="900064" cy="2319116"/>
      </dsp:txXfrm>
    </dsp:sp>
    <dsp:sp modelId="{5869E566-A3EF-4B07-AFC4-0A763916B897}">
      <dsp:nvSpPr>
        <dsp:cNvPr id="0" name=""/>
        <dsp:cNvSpPr/>
      </dsp:nvSpPr>
      <dsp:spPr>
        <a:xfrm rot="21488203">
          <a:off x="1014290" y="3125466"/>
          <a:ext cx="360693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60693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 rot="21488203">
        <a:off x="1185620" y="3124601"/>
        <a:ext cx="18034" cy="18034"/>
      </dsp:txXfrm>
    </dsp:sp>
    <dsp:sp modelId="{EC7C8A2F-35E7-4CE7-9D8F-2E54F639C322}">
      <dsp:nvSpPr>
        <dsp:cNvPr id="0" name=""/>
        <dsp:cNvSpPr/>
      </dsp:nvSpPr>
      <dsp:spPr>
        <a:xfrm>
          <a:off x="1374888" y="1968196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 субъектов</a:t>
          </a:r>
          <a:r>
            <a:rPr lang="ru-RU" sz="1800" b="1" kern="1200" dirty="0" smtClean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РФ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74888" y="1968196"/>
        <a:ext cx="900064" cy="2319116"/>
      </dsp:txXfrm>
    </dsp:sp>
    <dsp:sp modelId="{18A99FD3-420C-4BA5-BAA9-7F7C8365E785}">
      <dsp:nvSpPr>
        <dsp:cNvPr id="0" name=""/>
        <dsp:cNvSpPr/>
      </dsp:nvSpPr>
      <dsp:spPr>
        <a:xfrm>
          <a:off x="2274953" y="3119602"/>
          <a:ext cx="360025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60025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>
        <a:off x="2445966" y="3118753"/>
        <a:ext cx="18001" cy="18001"/>
      </dsp:txXfrm>
    </dsp:sp>
    <dsp:sp modelId="{5008A636-0F16-4041-A1B9-B5D1717D789C}">
      <dsp:nvSpPr>
        <dsp:cNvPr id="0" name=""/>
        <dsp:cNvSpPr/>
      </dsp:nvSpPr>
      <dsp:spPr>
        <a:xfrm>
          <a:off x="2634979" y="1968196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Местные бюджеты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4979" y="1968196"/>
        <a:ext cx="900064" cy="2319116"/>
      </dsp:txXfrm>
    </dsp:sp>
    <dsp:sp modelId="{D8C18BB3-C8C5-4CE3-A4B7-596D77C39EBA}">
      <dsp:nvSpPr>
        <dsp:cNvPr id="0" name=""/>
        <dsp:cNvSpPr/>
      </dsp:nvSpPr>
      <dsp:spPr>
        <a:xfrm>
          <a:off x="3535044" y="3119602"/>
          <a:ext cx="360025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60025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>
        <a:off x="3706056" y="3118753"/>
        <a:ext cx="18001" cy="18001"/>
      </dsp:txXfrm>
    </dsp:sp>
    <dsp:sp modelId="{E74283B3-0728-40B8-929F-DD0680F9A790}">
      <dsp:nvSpPr>
        <dsp:cNvPr id="0" name=""/>
        <dsp:cNvSpPr/>
      </dsp:nvSpPr>
      <dsp:spPr>
        <a:xfrm>
          <a:off x="3895070" y="1968196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муниципальных районов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95070" y="1968196"/>
        <a:ext cx="900064" cy="2319116"/>
      </dsp:txXfrm>
    </dsp:sp>
    <dsp:sp modelId="{DD37461E-16C9-4825-942D-5002F4033D5C}">
      <dsp:nvSpPr>
        <dsp:cNvPr id="0" name=""/>
        <dsp:cNvSpPr/>
      </dsp:nvSpPr>
      <dsp:spPr>
        <a:xfrm rot="17433097">
          <a:off x="4452207" y="2624798"/>
          <a:ext cx="1056870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1056870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 rot="17433097">
        <a:off x="4954221" y="2606528"/>
        <a:ext cx="52843" cy="52843"/>
      </dsp:txXfrm>
    </dsp:sp>
    <dsp:sp modelId="{F434345E-07BD-4879-8180-ABC62EA80215}">
      <dsp:nvSpPr>
        <dsp:cNvPr id="0" name=""/>
        <dsp:cNvSpPr/>
      </dsp:nvSpPr>
      <dsp:spPr>
        <a:xfrm>
          <a:off x="5166151" y="1958108"/>
          <a:ext cx="3052398" cy="36007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городских округов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6151" y="1958108"/>
        <a:ext cx="3052398" cy="360075"/>
      </dsp:txXfrm>
    </dsp:sp>
    <dsp:sp modelId="{13233494-A242-49B4-9771-4EA8827A27A0}">
      <dsp:nvSpPr>
        <dsp:cNvPr id="0" name=""/>
        <dsp:cNvSpPr/>
      </dsp:nvSpPr>
      <dsp:spPr>
        <a:xfrm rot="19065367">
          <a:off x="4730054" y="2951135"/>
          <a:ext cx="501176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501176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 rot="19065367">
        <a:off x="4968113" y="2946757"/>
        <a:ext cx="25058" cy="25058"/>
      </dsp:txXfrm>
    </dsp:sp>
    <dsp:sp modelId="{149AE0F6-F143-4134-85E6-F9DA5B3BCE56}">
      <dsp:nvSpPr>
        <dsp:cNvPr id="0" name=""/>
        <dsp:cNvSpPr/>
      </dsp:nvSpPr>
      <dsp:spPr>
        <a:xfrm>
          <a:off x="5166151" y="2535419"/>
          <a:ext cx="3059365" cy="5108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внутригородских муниципальных образований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6151" y="2535419"/>
        <a:ext cx="3059365" cy="510800"/>
      </dsp:txXfrm>
    </dsp:sp>
    <dsp:sp modelId="{EB004F0F-E050-478A-A4A5-E04A68F2AC81}">
      <dsp:nvSpPr>
        <dsp:cNvPr id="0" name=""/>
        <dsp:cNvSpPr/>
      </dsp:nvSpPr>
      <dsp:spPr>
        <a:xfrm rot="2657588">
          <a:off x="4721473" y="3300588"/>
          <a:ext cx="518340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518340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 rot="2657588">
        <a:off x="4967684" y="3295782"/>
        <a:ext cx="25917" cy="25917"/>
      </dsp:txXfrm>
    </dsp:sp>
    <dsp:sp modelId="{5186D76D-1A2C-493E-9DBD-D2E81ADDD2BF}">
      <dsp:nvSpPr>
        <dsp:cNvPr id="0" name=""/>
        <dsp:cNvSpPr/>
      </dsp:nvSpPr>
      <dsp:spPr>
        <a:xfrm>
          <a:off x="5166151" y="3259544"/>
          <a:ext cx="3089904" cy="46036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городских поселений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6151" y="3259544"/>
        <a:ext cx="3089904" cy="460365"/>
      </dsp:txXfrm>
    </dsp:sp>
    <dsp:sp modelId="{667D3810-BD1D-4CA7-861C-3B7A067AC23A}">
      <dsp:nvSpPr>
        <dsp:cNvPr id="0" name=""/>
        <dsp:cNvSpPr/>
      </dsp:nvSpPr>
      <dsp:spPr>
        <a:xfrm rot="4212662">
          <a:off x="4432705" y="3635182"/>
          <a:ext cx="1095875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1095875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 rot="4212662">
        <a:off x="4953246" y="3615937"/>
        <a:ext cx="54793" cy="54793"/>
      </dsp:txXfrm>
    </dsp:sp>
    <dsp:sp modelId="{020F7B33-C5A6-46ED-8798-AD6A665C8DAC}">
      <dsp:nvSpPr>
        <dsp:cNvPr id="0" name=""/>
        <dsp:cNvSpPr/>
      </dsp:nvSpPr>
      <dsp:spPr>
        <a:xfrm>
          <a:off x="5166151" y="3983673"/>
          <a:ext cx="3139570" cy="35048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сельских поселений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6151" y="3983673"/>
        <a:ext cx="3139570" cy="3504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82A37C-B798-45DA-AE16-6DDB510DAD18}">
      <dsp:nvSpPr>
        <dsp:cNvPr id="0" name=""/>
        <dsp:cNvSpPr/>
      </dsp:nvSpPr>
      <dsp:spPr>
        <a:xfrm>
          <a:off x="0" y="291313"/>
          <a:ext cx="8280919" cy="7938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49936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91313"/>
        <a:ext cx="8280919" cy="793800"/>
      </dsp:txXfrm>
    </dsp:sp>
    <dsp:sp modelId="{1136A079-7223-4F54-9ABD-D5EFD19EF641}">
      <dsp:nvSpPr>
        <dsp:cNvPr id="0" name=""/>
        <dsp:cNvSpPr/>
      </dsp:nvSpPr>
      <dsp:spPr>
        <a:xfrm>
          <a:off x="414046" y="114193"/>
          <a:ext cx="5796644" cy="354239"/>
        </a:xfrm>
        <a:prstGeom prst="round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Бюджетные ассигнования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114193"/>
        <a:ext cx="5796644" cy="354239"/>
      </dsp:txXfrm>
    </dsp:sp>
    <dsp:sp modelId="{EB7C7B22-66EB-425A-88E2-CED41C7DB6A1}">
      <dsp:nvSpPr>
        <dsp:cNvPr id="0" name=""/>
        <dsp:cNvSpPr/>
      </dsp:nvSpPr>
      <dsp:spPr>
        <a:xfrm>
          <a:off x="0" y="1327033"/>
          <a:ext cx="8280919" cy="7938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49936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расходные обязательства, подлежащие исполнению в соответствующем финансовом году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27033"/>
        <a:ext cx="8280919" cy="793800"/>
      </dsp:txXfrm>
    </dsp:sp>
    <dsp:sp modelId="{38C810FE-5443-416C-8CCF-7AB6BD787957}">
      <dsp:nvSpPr>
        <dsp:cNvPr id="0" name=""/>
        <dsp:cNvSpPr/>
      </dsp:nvSpPr>
      <dsp:spPr>
        <a:xfrm>
          <a:off x="414046" y="1149913"/>
          <a:ext cx="5796644" cy="354239"/>
        </a:xfrm>
        <a:prstGeom prst="round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Бюджетные обязательства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1149913"/>
        <a:ext cx="5796644" cy="354239"/>
      </dsp:txXfrm>
    </dsp:sp>
    <dsp:sp modelId="{3A2B25F1-2C4A-4163-9B52-13630B223E20}">
      <dsp:nvSpPr>
        <dsp:cNvPr id="0" name=""/>
        <dsp:cNvSpPr/>
      </dsp:nvSpPr>
      <dsp:spPr>
        <a:xfrm>
          <a:off x="0" y="2362753"/>
          <a:ext cx="8280919" cy="14364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49936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62753"/>
        <a:ext cx="8280919" cy="1436400"/>
      </dsp:txXfrm>
    </dsp:sp>
    <dsp:sp modelId="{DF545271-BD9A-4D67-AE31-BA9561DB321B}">
      <dsp:nvSpPr>
        <dsp:cNvPr id="0" name=""/>
        <dsp:cNvSpPr/>
      </dsp:nvSpPr>
      <dsp:spPr>
        <a:xfrm>
          <a:off x="414046" y="2185633"/>
          <a:ext cx="5796644" cy="354239"/>
        </a:xfrm>
        <a:prstGeom prst="round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Расходные обязательства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2185633"/>
        <a:ext cx="5796644" cy="354239"/>
      </dsp:txXfrm>
    </dsp:sp>
    <dsp:sp modelId="{AAEC0A53-03C8-460F-B823-6A7393C1D197}">
      <dsp:nvSpPr>
        <dsp:cNvPr id="0" name=""/>
        <dsp:cNvSpPr/>
      </dsp:nvSpPr>
      <dsp:spPr>
        <a:xfrm>
          <a:off x="0" y="4041073"/>
          <a:ext cx="8280919" cy="10017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49936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это взаимоотношения между публичноправовыми образованиями по вопросам регулирования бюджетных правоотношений, организации и осуществления бюджетного процесса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041073"/>
        <a:ext cx="8280919" cy="1001700"/>
      </dsp:txXfrm>
    </dsp:sp>
    <dsp:sp modelId="{60863E6A-F664-4BA8-9CD4-E559393CCA2B}">
      <dsp:nvSpPr>
        <dsp:cNvPr id="0" name=""/>
        <dsp:cNvSpPr/>
      </dsp:nvSpPr>
      <dsp:spPr>
        <a:xfrm>
          <a:off x="414046" y="3863953"/>
          <a:ext cx="5796644" cy="354239"/>
        </a:xfrm>
        <a:prstGeom prst="round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man Old Style" pitchFamily="18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Межбюджетные отношения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3863953"/>
        <a:ext cx="5796644" cy="354239"/>
      </dsp:txXfrm>
    </dsp:sp>
    <dsp:sp modelId="{1AD418AB-69E8-42EF-955C-3B6C979EFFF1}">
      <dsp:nvSpPr>
        <dsp:cNvPr id="0" name=""/>
        <dsp:cNvSpPr/>
      </dsp:nvSpPr>
      <dsp:spPr>
        <a:xfrm>
          <a:off x="0" y="5284694"/>
          <a:ext cx="8280919" cy="7938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49936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284694"/>
        <a:ext cx="8280919" cy="793800"/>
      </dsp:txXfrm>
    </dsp:sp>
    <dsp:sp modelId="{2262AD88-2815-4ADE-963F-3EF928BA2B7C}">
      <dsp:nvSpPr>
        <dsp:cNvPr id="0" name=""/>
        <dsp:cNvSpPr/>
      </dsp:nvSpPr>
      <dsp:spPr>
        <a:xfrm>
          <a:off x="414046" y="5107574"/>
          <a:ext cx="5796644" cy="354239"/>
        </a:xfrm>
        <a:prstGeom prst="round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Межбюджетные трансферты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5107574"/>
        <a:ext cx="5796644" cy="35423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3313E7-6C82-4ACF-851F-965C5DAC8B65}">
      <dsp:nvSpPr>
        <dsp:cNvPr id="0" name=""/>
        <dsp:cNvSpPr/>
      </dsp:nvSpPr>
      <dsp:spPr>
        <a:xfrm>
          <a:off x="993" y="0"/>
          <a:ext cx="2582513" cy="564698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(от лат. 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“Dotatio”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дар, пожертвование)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3" y="0"/>
        <a:ext cx="2582513" cy="1694094"/>
      </dsp:txXfrm>
    </dsp:sp>
    <dsp:sp modelId="{CC983C80-4578-40B4-8418-5B72066BB057}">
      <dsp:nvSpPr>
        <dsp:cNvPr id="0" name=""/>
        <dsp:cNvSpPr/>
      </dsp:nvSpPr>
      <dsp:spPr>
        <a:xfrm>
          <a:off x="216023" y="1606442"/>
          <a:ext cx="2168030" cy="313610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Предоставляются на безвозвратной основе на первоочередные расходы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023" y="1606442"/>
        <a:ext cx="2168030" cy="3136107"/>
      </dsp:txXfrm>
    </dsp:sp>
    <dsp:sp modelId="{26253C49-C44A-4448-A96E-A6ED8C101331}">
      <dsp:nvSpPr>
        <dsp:cNvPr id="0" name=""/>
        <dsp:cNvSpPr/>
      </dsp:nvSpPr>
      <dsp:spPr>
        <a:xfrm>
          <a:off x="2813195" y="0"/>
          <a:ext cx="2582513" cy="564698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СУБВЕНЦИИ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Subvenire” </a:t>
          </a: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– приходить на помощь)</a:t>
          </a:r>
          <a:endParaRPr lang="ru-RU" sz="20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3195" y="0"/>
        <a:ext cx="2582513" cy="1694094"/>
      </dsp:txXfrm>
    </dsp:sp>
    <dsp:sp modelId="{BA17F854-F3F0-4814-82CE-5CBC86A0B503}">
      <dsp:nvSpPr>
        <dsp:cNvPr id="0" name=""/>
        <dsp:cNvSpPr/>
      </dsp:nvSpPr>
      <dsp:spPr>
        <a:xfrm>
          <a:off x="2952341" y="1630355"/>
          <a:ext cx="2304242" cy="3136438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 образованиям</a:t>
          </a:r>
          <a:endParaRPr lang="ru-RU" sz="1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41" y="1630355"/>
        <a:ext cx="2304242" cy="3136438"/>
      </dsp:txXfrm>
    </dsp:sp>
    <dsp:sp modelId="{B9A680D1-AD05-4F62-AB99-54F4DF9C6385}">
      <dsp:nvSpPr>
        <dsp:cNvPr id="0" name=""/>
        <dsp:cNvSpPr/>
      </dsp:nvSpPr>
      <dsp:spPr>
        <a:xfrm>
          <a:off x="5553397" y="0"/>
          <a:ext cx="2582513" cy="564698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СУБСИДИИ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Subsidium” </a:t>
          </a: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– поддержка)</a:t>
          </a:r>
          <a:endParaRPr kumimoji="0" lang="en-US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553397" y="0"/>
        <a:ext cx="2582513" cy="1694094"/>
      </dsp:txXfrm>
    </dsp:sp>
    <dsp:sp modelId="{3650CE01-6EB1-4DCF-B86B-A03685FF356E}">
      <dsp:nvSpPr>
        <dsp:cNvPr id="0" name=""/>
        <dsp:cNvSpPr/>
      </dsp:nvSpPr>
      <dsp:spPr>
        <a:xfrm>
          <a:off x="5696416" y="1630355"/>
          <a:ext cx="2296474" cy="307991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Предоставляются на условиях долевого софинансирования расходов других бюджетов</a:t>
          </a:r>
          <a:endParaRPr lang="ru-RU" sz="1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96416" y="1630355"/>
        <a:ext cx="2296474" cy="307991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CD74F5-CFF1-4CAA-A34B-010E012A1667}">
      <dsp:nvSpPr>
        <dsp:cNvPr id="0" name=""/>
        <dsp:cNvSpPr/>
      </dsp:nvSpPr>
      <dsp:spPr>
        <a:xfrm>
          <a:off x="0" y="539"/>
          <a:ext cx="8208911" cy="1141920"/>
        </a:xfrm>
        <a:prstGeom prst="round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Капитальные  вложения запланированные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2024-2026 годы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39"/>
        <a:ext cx="8208911" cy="11419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CD74F5-CFF1-4CAA-A34B-010E012A1667}">
      <dsp:nvSpPr>
        <dsp:cNvPr id="0" name=""/>
        <dsp:cNvSpPr/>
      </dsp:nvSpPr>
      <dsp:spPr>
        <a:xfrm>
          <a:off x="0" y="539"/>
          <a:ext cx="8424936" cy="1141920"/>
        </a:xfrm>
        <a:prstGeom prst="round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Национальные проекты в 2024 году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39"/>
        <a:ext cx="8424936" cy="11419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126442-A9F6-44CE-9240-6745EC843FBB}">
      <dsp:nvSpPr>
        <dsp:cNvPr id="0" name=""/>
        <dsp:cNvSpPr/>
      </dsp:nvSpPr>
      <dsp:spPr>
        <a:xfrm>
          <a:off x="0" y="12375"/>
          <a:ext cx="8280919" cy="140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Благодарим за внимание</a:t>
          </a:r>
          <a:r>
            <a:rPr lang="ru-RU" sz="5000" b="1" kern="1200" dirty="0" smtClean="0">
              <a:solidFill>
                <a:schemeClr val="tx1"/>
              </a:solidFill>
            </a:rPr>
            <a:t>!</a:t>
          </a:r>
          <a:endParaRPr lang="ru-RU" sz="5000" b="1" kern="1200" dirty="0">
            <a:solidFill>
              <a:schemeClr val="tx1"/>
            </a:solidFill>
          </a:endParaRPr>
        </a:p>
      </dsp:txBody>
      <dsp:txXfrm>
        <a:off x="0" y="12375"/>
        <a:ext cx="8280919" cy="140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0.89969</cdr:y>
    </cdr:from>
    <cdr:to>
      <cdr:x>0.38523</cdr:x>
      <cdr:y>1</cdr:y>
    </cdr:to>
    <cdr:sp macro="" textlink="">
      <cdr:nvSpPr>
        <cdr:cNvPr id="2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2591395"/>
          <a:ext cx="1872208" cy="2889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год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4471D7-873A-403E-AF35-58BAEB32C2F0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8D966-BABF-4701-AB4F-B9F39F874D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0482EB-5B4B-446F-9AAD-A98211645E1F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540E39-1CB5-47D3-95E6-CFA6503BB0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07C1D85-43F7-4C63-A911-AEC903DF51CD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3F72CEE-76EE-4905-B432-395AB26EF4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5A14A-FE8D-40DD-A9D3-7A27823A79BA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36A0C-0769-4FD4-9DD2-F6ED5DAC1D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99B8-9811-4D96-B71D-F6EB77A7826C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13FF-53A3-40DA-8074-09C102D156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7B5FC-2CA4-4099-AFBE-DA069D6BF833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5CEC-3F7C-4DDB-9044-05E91D47B3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2D3096-3BBE-490A-8714-C4633454F939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E1EC12-EB54-4619-A3AB-B4B9012D68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04398E-56EB-422F-AA7B-736AA996C5F4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4EC932-0174-4FFD-BE2A-464CDBBBDF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DEEAFB-E848-423D-94A5-5CE5D32FDF40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DB23FF-5B7A-4818-BD35-29176DC31E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DC2FDB-EE67-4BDD-B22E-4430A1506F1B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EEA274-7B08-403C-93F2-5132CF5E42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63B6-9331-4526-9B04-26ABF7061A4E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C6FB8-072C-43E4-8B1E-24B1C5CCB9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5DF83B-712E-4940-BB41-863C3241F980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129E00-A2E2-4417-97CD-68FEC7F892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22FA3BA-96CC-466D-8065-1D0B323EDF4A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B177D25-F470-43A8-B1B2-4907B006EB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34CFBAE-BD48-4822-8661-63E6379CCBAD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48FC896-867C-4E0B-9BF7-C2B88B3251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5" r:id="rId1"/>
    <p:sldLayoutId id="2147485101" r:id="rId2"/>
    <p:sldLayoutId id="2147485106" r:id="rId3"/>
    <p:sldLayoutId id="2147485107" r:id="rId4"/>
    <p:sldLayoutId id="2147485108" r:id="rId5"/>
    <p:sldLayoutId id="2147485109" r:id="rId6"/>
    <p:sldLayoutId id="2147485102" r:id="rId7"/>
    <p:sldLayoutId id="2147485110" r:id="rId8"/>
    <p:sldLayoutId id="2147485111" r:id="rId9"/>
    <p:sldLayoutId id="2147485103" r:id="rId10"/>
    <p:sldLayoutId id="21474851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egunici.ru/" TargetMode="External"/><Relationship Id="rId2" Type="http://schemas.openxmlformats.org/officeDocument/2006/relationships/hyperlink" Target="mailto:begunselo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idx="1"/>
          </p:nvPr>
        </p:nvSpPr>
        <p:spPr>
          <a:xfrm>
            <a:off x="539750" y="2924175"/>
            <a:ext cx="8208963" cy="3082925"/>
          </a:xfrm>
        </p:spPr>
        <p:txBody>
          <a:bodyPr/>
          <a:lstStyle/>
          <a:p>
            <a:pPr algn="ctr" eaLnBrk="1" hangingPunct="1">
              <a:buClr>
                <a:srgbClr val="5E2D37"/>
              </a:buClr>
              <a:buFont typeface="Wingdings 3" pitchFamily="18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 eaLnBrk="1" hangingPunct="1">
              <a:buClr>
                <a:srgbClr val="5E2D37"/>
              </a:buClr>
              <a:buFont typeface="Wingdings 3" pitchFamily="18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 проекту бюджет муниципального образования Бегуницкое сельское поселение Волосовского муниципального района Ленинградской области на 2024 год и на плановый период 2025 и 2026 годов </a:t>
            </a:r>
          </a:p>
        </p:txBody>
      </p:sp>
      <p:pic>
        <p:nvPicPr>
          <p:cNvPr id="9219" name="Picture 5" descr="https://topcor.ru/uploads/posts/2018-11/1542989196_xjogthfv_orig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60350"/>
            <a:ext cx="496887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Бегуницы_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0"/>
            <a:ext cx="6111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750" y="1773238"/>
          <a:ext cx="8229600" cy="3292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69918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прогноз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прогноз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 прогноз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991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(тыс. руб.)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75 848,09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77 741,30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70 362,75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991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(тыс. руб.)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78 548,09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80 241,30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72 862,75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991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– 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2 700,00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образования Бегуницкое сельское поселение  Волосовского  муниципального район Ленинградской области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2024 год и на плановый период  20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 и 2026  годов 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62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42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2808312"/>
                <a:gridCol w="2602632"/>
              </a:tblGrid>
              <a:tr h="6154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8067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совокупный доход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юридических и физических лиц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имущества, земельных участков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приносящей доход деятельности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платежи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поступающие в бюджет муниципального образования Бегуницкое сельское поселение Волосовского муниципального района Ленинградской области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73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/>
            </a:gs>
            <a:gs pos="50000">
              <a:srgbClr val="BDE0EF"/>
            </a:gs>
            <a:gs pos="100000">
              <a:srgbClr val="DFEFF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Удельный вес доходов муниципального образования Бегуницкое сельское поселение Волосовского муниципального района Ленинградской области</a:t>
            </a:r>
            <a:endParaRPr lang="ru-RU" sz="1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Содержимое 4"/>
          <p:cNvSpPr>
            <a:spLocks noGrp="1"/>
          </p:cNvSpPr>
          <p:nvPr>
            <p:ph sz="quarter" idx="2"/>
          </p:nvPr>
        </p:nvSpPr>
        <p:spPr>
          <a:xfrm>
            <a:off x="179388" y="1444625"/>
            <a:ext cx="4318000" cy="4721225"/>
          </a:xfrm>
          <a:ln>
            <a:prstDash val="solid"/>
          </a:ln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Оценка доходов</a:t>
            </a:r>
          </a:p>
          <a:p>
            <a:pPr algn="ctr">
              <a:buFont typeface="Wingdings 3" pitchFamily="18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2023 год</a:t>
            </a:r>
          </a:p>
          <a:p>
            <a:pPr algn="ctr">
              <a:buFont typeface="Wingdings 3" pitchFamily="18" charset="2"/>
              <a:buNone/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Всего: 101 829,0 тыс. руб.</a:t>
            </a:r>
          </a:p>
          <a:p>
            <a:pPr algn="ctr">
              <a:buFont typeface="Wingdings 3" pitchFamily="18" charset="2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Содержимое 6"/>
          <p:cNvSpPr>
            <a:spLocks noGrp="1"/>
          </p:cNvSpPr>
          <p:nvPr>
            <p:ph sz="quarter" idx="4"/>
          </p:nvPr>
        </p:nvSpPr>
        <p:spPr>
          <a:xfrm>
            <a:off x="4572000" y="1444625"/>
            <a:ext cx="4321175" cy="4576763"/>
          </a:xfrm>
          <a:ln>
            <a:prstDash val="solid"/>
          </a:ln>
        </p:spPr>
        <p:txBody>
          <a:bodyPr/>
          <a:lstStyle/>
          <a:p>
            <a:pPr algn="ctr">
              <a:spcBef>
                <a:spcPct val="0"/>
              </a:spcBef>
              <a:buFont typeface="Wingdings 3" pitchFamily="18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Прогноз  доходов </a:t>
            </a:r>
          </a:p>
          <a:p>
            <a:pPr algn="ctr">
              <a:spcBef>
                <a:spcPct val="0"/>
              </a:spcBef>
              <a:buFont typeface="Wingdings 3" pitchFamily="18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2024 год</a:t>
            </a:r>
          </a:p>
          <a:p>
            <a:pPr algn="ctr">
              <a:spcBef>
                <a:spcPct val="0"/>
              </a:spcBef>
              <a:buFont typeface="Wingdings 3" pitchFamily="18" charset="2"/>
              <a:buNone/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Всего 75 848,1 тыс. руб.</a:t>
            </a:r>
          </a:p>
        </p:txBody>
      </p:sp>
      <p:pic>
        <p:nvPicPr>
          <p:cNvPr id="20485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323528" y="2276872"/>
          <a:ext cx="50405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716016" y="2132856"/>
          <a:ext cx="4139952" cy="33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713" cy="7794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Ожидаемые поступления налоговых и неналоговых доход в бюджет  муниципального образования Бегуницкое сельское поселение Волосовского муниципального района Ленинградской области  в 2023 году</a:t>
            </a: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sz="quarter" idx="2"/>
          </p:nvPr>
        </p:nvGraphicFramePr>
        <p:xfrm>
          <a:off x="457200" y="1052736"/>
          <a:ext cx="8435280" cy="568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07678"/>
          </a:xfrm>
        </p:spPr>
        <p:txBody>
          <a:bodyPr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налоговых и неналоговых доходов Бегуницкого сельского поселения Волосовского муниципального района Ленинградской области на 2024 год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908721"/>
          <a:ext cx="850728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79686"/>
          </a:xfrm>
        </p:spPr>
        <p:txBody>
          <a:bodyPr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налоговых и неналоговых доходов Бегуницкого сельского поселения Волосовского муниципального района Ленинградской области на 2025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57200" y="1124745"/>
          <a:ext cx="829126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3050"/>
            <a:ext cx="8147248" cy="851694"/>
          </a:xfrm>
        </p:spPr>
        <p:txBody>
          <a:bodyPr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налоговых и неналоговых доходов Бегуницкого сельского поселения Волосовского муниципального района Ленинградской области на 2026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980729"/>
          <a:ext cx="850728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23702"/>
          </a:xfrm>
        </p:spPr>
        <p:txBody>
          <a:bodyPr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безвозмездных поступлений  из бюджетов других уровней в бюджет Бегуницкого сельского поселения в 2024-2026 гг.</a:t>
            </a: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5364163" y="1268413"/>
            <a:ext cx="31686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900113" y="1268413"/>
            <a:ext cx="31670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2"/>
          </p:nvPr>
        </p:nvGraphicFramePr>
        <p:xfrm>
          <a:off x="251520" y="1628800"/>
          <a:ext cx="42484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283968" y="1484784"/>
          <a:ext cx="486003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3275856" y="4293096"/>
          <a:ext cx="532859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352928" cy="115540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-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производиться в очередном финансовом году за счет средств соответствующих бюджетов</a:t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детализируются расходы?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84213" y="1557338"/>
            <a:ext cx="2447925" cy="7921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348038" y="1700213"/>
            <a:ext cx="1511300" cy="64928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программы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2"/>
          </p:nvPr>
        </p:nvSpPr>
        <p:spPr>
          <a:xfrm>
            <a:off x="5076825" y="1557338"/>
            <a:ext cx="2519363" cy="792162"/>
          </a:xfr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4"/>
          <p:cNvSpPr>
            <a:spLocks noGrp="1"/>
          </p:cNvSpPr>
          <p:nvPr>
            <p:ph sz="quarter" idx="2"/>
          </p:nvPr>
        </p:nvSpPr>
        <p:spPr>
          <a:xfrm>
            <a:off x="5148263" y="3141663"/>
            <a:ext cx="2519362" cy="792162"/>
          </a:xfr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 структура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3419475" y="3141663"/>
            <a:ext cx="1584325" cy="67786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разделов</a:t>
            </a:r>
          </a:p>
        </p:txBody>
      </p:sp>
      <p:sp>
        <p:nvSpPr>
          <p:cNvPr id="19" name="Содержимое 14"/>
          <p:cNvSpPr>
            <a:spLocks noGrp="1"/>
          </p:cNvSpPr>
          <p:nvPr>
            <p:ph sz="quarter" idx="2"/>
          </p:nvPr>
        </p:nvSpPr>
        <p:spPr>
          <a:xfrm>
            <a:off x="684213" y="3141663"/>
            <a:ext cx="2519362" cy="792162"/>
          </a:xfr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средств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одержимое 14"/>
          <p:cNvSpPr>
            <a:spLocks noGrp="1"/>
          </p:cNvSpPr>
          <p:nvPr>
            <p:ph sz="quarter" idx="2"/>
          </p:nvPr>
        </p:nvSpPr>
        <p:spPr>
          <a:xfrm>
            <a:off x="755650" y="4437063"/>
            <a:ext cx="2520950" cy="792162"/>
          </a:xfr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одержимое 14"/>
          <p:cNvSpPr>
            <a:spLocks noGrp="1"/>
          </p:cNvSpPr>
          <p:nvPr>
            <p:ph sz="quarter" idx="2"/>
          </p:nvPr>
        </p:nvSpPr>
        <p:spPr>
          <a:xfrm>
            <a:off x="5148263" y="4508500"/>
            <a:ext cx="2519362" cy="792163"/>
          </a:xfr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Главные распорядители бюджетных средств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492500" y="4437063"/>
            <a:ext cx="1511300" cy="6477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ГРБС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73050"/>
            <a:ext cx="8136904" cy="923702"/>
          </a:xfrm>
        </p:spPr>
        <p:txBody>
          <a:bodyPr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расходов бюджета Бегуницкого сельского поселения Волосовского муниципального района Ленинградской области на 2024 год и на плановый период 2025  и 2026 годов</a:t>
            </a: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23850" y="1397000"/>
          <a:ext cx="8353425" cy="407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1"/>
                <a:gridCol w="1656184"/>
                <a:gridCol w="1440160"/>
                <a:gridCol w="1368152"/>
              </a:tblGrid>
              <a:tr h="6638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2024 год         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2025 год       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2026 год       тыс. руб.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Р. 0100 Общегосударственные вопросы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22 690,18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20 906,35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20 990,48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Р.0300 Национальная безопасность и правоохранительная деятельность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1 259,27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1 159,27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1 159,27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40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Р. 0400 Национальная экономика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9 891,56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10 051,39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12 261,50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32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Р.0500 Жилищно-коммунальное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16 960,69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17 414,27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12 254,74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24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Р. 0700 Образование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16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Р. 0800 Культура, кинематография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25 195,51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24 805,90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19 972,74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08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Р. 1000 Социальная политика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2 300,88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2 300,88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2 300,88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20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Р. 1100 Физическая культура и спорт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1 547,21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Р. 9900 Условно утвержденные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2 006,03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3 643,14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78 548,09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80 241,30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72 862,75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23702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Общие сведения о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Бегуницком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сельском поселении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Содержимое 12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2763" y="1444625"/>
            <a:ext cx="3929062" cy="3941763"/>
          </a:xfrm>
          <a:ln>
            <a:prstDash val="solid"/>
          </a:ln>
        </p:spPr>
      </p:pic>
      <p:sp>
        <p:nvSpPr>
          <p:cNvPr id="10244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1196975"/>
            <a:ext cx="4041775" cy="5256213"/>
          </a:xfrm>
          <a:ln>
            <a:prstDash val="solid"/>
          </a:ln>
        </p:spPr>
        <p:txBody>
          <a:bodyPr/>
          <a:lstStyle/>
          <a:p>
            <a:pPr marL="0">
              <a:spcBef>
                <a:spcPct val="0"/>
              </a:spcBef>
              <a:buFont typeface="Wingdings 3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1 января 2006 года в соответствии с областным Законом № 64-оз от 24 сентября 2004 года «Об установлении границ и наделении соответствующим статусом муниципального образования Волосовский муниципальный район и муниципальных образований в его составе» образовано Бегуницкое сельское поселение.</a:t>
            </a:r>
          </a:p>
          <a:p>
            <a:pPr marL="0">
              <a:spcBef>
                <a:spcPct val="0"/>
              </a:spcBef>
              <a:buFont typeface="Wingdings 3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ct val="0"/>
              </a:spcBef>
              <a:buFont typeface="Wingdings 3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7 мая 2019 года в состав Бегуницкого сельского поселения вошли Зимитицкое  и Терпилицкое сельские поселения.</a:t>
            </a:r>
          </a:p>
          <a:p>
            <a:pPr marL="0">
              <a:spcBef>
                <a:spcPct val="0"/>
              </a:spcBef>
              <a:buFont typeface="Wingdings 3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ct val="0"/>
              </a:spcBef>
              <a:buFont typeface="Wingdings 3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Общая площадь Бегуницкого сельского поселения 380 кв.км.</a:t>
            </a:r>
          </a:p>
          <a:p>
            <a:pPr marL="0">
              <a:spcBef>
                <a:spcPct val="0"/>
              </a:spcBef>
              <a:buFont typeface="Wingdings 3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ct val="0"/>
              </a:spcBef>
              <a:buFont typeface="Wingdings 3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На территории сельского поселения расположены 47 населенных пунктов, самыми крупными являются д. Бегуницы, п. Зимитицы, д. Терпилицы.</a:t>
            </a:r>
          </a:p>
          <a:p>
            <a:pPr marL="0">
              <a:spcBef>
                <a:spcPct val="0"/>
              </a:spcBef>
              <a:buFont typeface="Wingdings 3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ct val="0"/>
              </a:spcBef>
              <a:buFont typeface="Wingdings 3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Численность населения на 1 января 2023 года составляет 7 539 человек.</a:t>
            </a:r>
          </a:p>
          <a:p>
            <a:pPr marL="0">
              <a:spcBef>
                <a:spcPct val="0"/>
              </a:spcBef>
              <a:buFont typeface="Wingdings 3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2" descr="Бегуницы_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0"/>
            <a:ext cx="6111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Содержимое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20813"/>
            <a:ext cx="453548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107950" y="1052513"/>
            <a:ext cx="4535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latin typeface="Times New Roman" pitchFamily="18" charset="0"/>
                <a:cs typeface="Times New Roman" pitchFamily="18" charset="0"/>
              </a:rPr>
              <a:t>Административно- территориальное деление</a:t>
            </a:r>
          </a:p>
          <a:p>
            <a:pPr algn="ctr"/>
            <a:r>
              <a:rPr lang="ru-RU" sz="1000" b="1">
                <a:latin typeface="Times New Roman" pitchFamily="18" charset="0"/>
                <a:cs typeface="Times New Roman" pitchFamily="18" charset="0"/>
              </a:rPr>
              <a:t> Бегуницкого сельского поселения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064896" cy="864096"/>
          </a:xfrm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Бегуницкое сельское поселение Волосовского муниципального района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 на 2024 год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5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0" y="0"/>
            <a:ext cx="666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23528" y="1340768"/>
          <a:ext cx="84312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67544" y="332656"/>
          <a:ext cx="820891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20880" cy="864096"/>
          </a:xfrm>
        </p:spPr>
        <p:txBody>
          <a:bodyPr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Бегуницкое сельское поселение Волосовского муниципального района  Ленинградская область  в программном формате на 2024 и на  плановый период 2025 и 2026 годов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323850" y="1196975"/>
          <a:ext cx="8424863" cy="5059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66"/>
                <a:gridCol w="1815586"/>
                <a:gridCol w="1016728"/>
                <a:gridCol w="1016728"/>
                <a:gridCol w="944105"/>
                <a:gridCol w="1089352"/>
                <a:gridCol w="1025961"/>
                <a:gridCol w="1008112"/>
              </a:tblGrid>
              <a:tr h="6874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   2024 года  (тыс. руб.)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расходах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 2025  года 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расходах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 в расходах %</a:t>
                      </a:r>
                    </a:p>
                  </a:txBody>
                  <a:tcPr anchor="ctr"/>
                </a:tc>
              </a:tr>
              <a:tr h="83246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"Комплексное развитие Бегуницкого сельского поселения"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28 432,56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30 355,65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26 010,07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863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управление Бегуницкого сельского поселения"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23 565,08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23 261,50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23 341,80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863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"Развитие социальной сферы Бегуницкого сельского поселения"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24 651,51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24 403,11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29,1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19 652,74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740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"Безопасность Бегуницкого сельского поселения"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2768">
                <a:tc gridSpan="2"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по муниципальным программам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76 664,15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78 035,26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69 019,61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 gridSpan="2"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78 548,09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80 241,30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72 862,75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9772" name="Picture 5" descr="Бегуницы_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7250" y="0"/>
            <a:ext cx="666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51520" y="260648"/>
          <a:ext cx="820891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3" name="AutoShape 2" descr="https://www.halkidikiproperties.com/images/news_images/anathesi_service/%CE%91%CE%BD%CE%AC%CE%B8%CE%B5%CF%83%CE%B7%20%CE%B4%CE%B9%CE%B1%CF%87%CE%B5%CE%AF%CF%81i%CF%83%CE%B7%CF%82%20%CE%B1%CE%BA%CE%B9%CE%BD%CE%AE%CF%84%CE%BF%CF%85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24" name="Picture 4" descr="https://www.halkidikiproperties.com/images/news_images/anathesi_service/%CE%91%CE%BD%CE%AC%CE%B8%CE%B5%CF%83%CE%B7%20%CE%B4%CE%B9%CE%B1%CF%87%CE%B5%CE%AF%CF%81i%CF%83%CE%B7%CF%82%20%CE%B1%CE%BA%CE%B9%CE%BD%CE%AE%CF%84%CE%BF%CF%85%2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3538" y="3644900"/>
            <a:ext cx="2430462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468313" y="1557338"/>
            <a:ext cx="8496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В проекте решения о бюджете на 2024 -2026 годы запланированы капитальные вложения на завершение строительства Дома культуры на 150 мест в д.Терпилицы Волосовского района, Ленинградской области.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Picture 5" descr="Бегуницы_герб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77250" y="0"/>
            <a:ext cx="666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C:\Users\Валерия\Desktop\Объекты незавершенного строительства\На 01.07.2023\00341606404013400062081001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000" y="2781300"/>
            <a:ext cx="62230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747" name="Содержимое 5"/>
          <p:cNvSpPr>
            <a:spLocks noGrp="1"/>
          </p:cNvSpPr>
          <p:nvPr>
            <p:ph sz="quarter" idx="4"/>
          </p:nvPr>
        </p:nvSpPr>
        <p:spPr>
          <a:xfrm>
            <a:off x="323850" y="1444625"/>
            <a:ext cx="8362950" cy="976313"/>
          </a:xfrm>
          <a:ln>
            <a:prstDash val="solid"/>
          </a:ln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 3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 проекте решения о бюджете на 2024 год запланированы расходы на мероприятия по формированию современной городской среды «Благоустройство территории п. Зимитицы Волосовского района Ленинградской области (2 этап)»</a:t>
            </a:r>
          </a:p>
          <a:p>
            <a:pPr marL="0" indent="0">
              <a:spcBef>
                <a:spcPct val="0"/>
              </a:spcBef>
            </a:pPr>
            <a:endParaRPr lang="ru-RU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260648"/>
          <a:ext cx="842493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9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23850" y="2420938"/>
            <a:ext cx="8424863" cy="4248150"/>
          </a:xfrm>
          <a:noFill/>
          <a:ln>
            <a:prstDash val="solid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79686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8435975" cy="457676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2024 году ассигнования в сумме  2 140,95тыс. руб. направляются:</a:t>
            </a:r>
          </a:p>
          <a:p>
            <a:pPr>
              <a:buFont typeface="Wingdings 3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на выполнение полномочий по формированию архивных фондов;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исполнение части функций по обеспечению бюджетного процесса в поселениях;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выполнение полномочий в сфере градостроительной деятельности;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выполнение полномочий по внутреннему финансовому контролю;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выполнение части полномочий по осуществлению внешнего муниципального финансового контроля;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исполнение полномочий  по водоснабжению и водоотведению в границах сельских поселений.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5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0" y="0"/>
            <a:ext cx="666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51694"/>
          </a:xfrm>
        </p:spPr>
        <p:txBody>
          <a:bodyPr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 темпов роста  средней заработной платы  работников  культуры Бегуницкого сельского поселения Волосовского муниципального района Ленинградской области</a:t>
            </a: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2"/>
          </p:nvPr>
        </p:nvGraphicFramePr>
        <p:xfrm>
          <a:off x="457200" y="1444625"/>
          <a:ext cx="8435975" cy="232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994"/>
                <a:gridCol w="2108994"/>
                <a:gridCol w="2108994"/>
                <a:gridCol w="21089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работников культуры (средства поселений и межбюджетные трансферты от бюджета района)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48 560,00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50 400,00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52 840,00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3812" name="Picture 5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0" y="0"/>
            <a:ext cx="666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5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229600" cy="560263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Настоящая брошюра  «Бюджет для граждан» подготовлена в доступной для широкого</a:t>
            </a:r>
            <a:r>
              <a:rPr lang="en-US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круга пользователей форме раскрывает информацию о проекте бюджета </a:t>
            </a:r>
            <a:b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образования Бегуницкое сельское поселение Волосовского муниципального района  Ленинградской области на 2024 год и на плановый период 2025 и 20</a:t>
            </a:r>
            <a:r>
              <a:rPr lang="en-US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6 годов. </a:t>
            </a:r>
            <a:b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Разработчиком брошюры "Бюджет для граждан" является администрация Бегуницкого сельского поселения Волосовского муниципального района</a:t>
            </a:r>
            <a:r>
              <a:rPr lang="en-US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Ленинградской области.</a:t>
            </a:r>
            <a:b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  <a:b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Начальник сектора финансов,</a:t>
            </a:r>
            <a:b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бюджетного учета и отчетности</a:t>
            </a:r>
            <a:b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 главный бухгалтер </a:t>
            </a:r>
            <a:b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Горбачева Валерия Николаевна</a:t>
            </a:r>
            <a:b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Адрес: Ленинградская область, Волосовский район, д. Бегуницы д.54</a:t>
            </a:r>
            <a:b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Тел.8(81373)51-354, 51-150</a:t>
            </a:r>
            <a:b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begunselo@mail.ru</a:t>
            </a:r>
            <a:r>
              <a:rPr lang="en-US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Режим работы:  Пн. - Пт. с 8.30-17.00</a:t>
            </a:r>
            <a:b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Обед: с 12.00-13.00</a:t>
            </a:r>
            <a:b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Выходные: Сб. Вс.</a:t>
            </a:r>
            <a:b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Информация размещена  на официальном сайте администрации Бегуницкого сельского поселения по адресу: </a:t>
            </a:r>
            <a:r>
              <a:rPr lang="en-US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>http://begunici.ru</a:t>
            </a:r>
            <a: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5" descr="Бегуницы_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7250" y="0"/>
            <a:ext cx="666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7544" y="1785938"/>
          <a:ext cx="8280920" cy="142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3" name="Picture 5" descr="Бегуницы_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7250" y="0"/>
            <a:ext cx="666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4738687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Муниципальное образование Бегуницкое сельское поселение имеет собственный бюджет. Бюджет предназначен для исполнения расходных обязательств муниципального образования. 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средства, которые направляются на финансовое обеспечение задач и функций органа местного самоуправления.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Текущий финансовый год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Очередной финансовый год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год, следующий за текущим финансовым годом.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два финансовых года, следующие за очередным финансовым годом.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Отчетный финансовый год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год, предшествующий текущему финансовому году.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документ, содержащий комплекс планируемых мероприятий (результатов), взаимоувязанных по задачам, срокам осуществления, исполнителям и ресурсам, обеспечивающих достижение приоритетов и целей по соответствующим направлениям социально-экономического развития муниципального образования.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орган местного самоуправления, указанный в ведомственной структуре расходов бюджета, имеющий право распределять бюджетные ассигнования и лимиты бюджетных обязательств между подведомственными получателями бюджетных средств.</a:t>
            </a:r>
            <a:r>
              <a:rPr lang="ru-RU" sz="1200" b="1" smtClean="0"/>
              <a:t> 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Получатель бюджетных средств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казенное учреждение, имеющий право на принятие и (или) исполнение бюджетных обязательств от имени муниципального образования за счет средств бюджета сельского поселения.</a:t>
            </a:r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778098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термины и понятия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0"/>
            <a:ext cx="6111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96900" y="1125538"/>
            <a:ext cx="8064500" cy="1008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None/>
              <a:defRPr/>
            </a:pPr>
            <a:endParaRPr lang="ru-RU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1116013" y="5516563"/>
            <a:ext cx="7094537" cy="81756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None/>
              <a:defRPr/>
            </a:pPr>
            <a:endParaRPr lang="ru-RU" sz="16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68313" y="4149725"/>
            <a:ext cx="2879725" cy="127635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932363" y="2133600"/>
            <a:ext cx="3756025" cy="201612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457200" y="332656"/>
          <a:ext cx="822960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5" name="Объект 2"/>
          <p:cNvSpPr txBox="1">
            <a:spLocks/>
          </p:cNvSpPr>
          <p:nvPr/>
        </p:nvSpPr>
        <p:spPr bwMode="auto">
          <a:xfrm>
            <a:off x="468313" y="2133600"/>
            <a:ext cx="33115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Объект 3"/>
          <p:cNvSpPr txBox="1">
            <a:spLocks/>
          </p:cNvSpPr>
          <p:nvPr/>
        </p:nvSpPr>
        <p:spPr bwMode="auto">
          <a:xfrm>
            <a:off x="4870450" y="4292600"/>
            <a:ext cx="38020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ts val="600"/>
              </a:spcBef>
              <a:buClr>
                <a:schemeClr val="tx1"/>
              </a:buClr>
              <a:buSzPct val="85000"/>
            </a:pPr>
            <a:endParaRPr lang="ru-RU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7" name="Picture 11" descr="http://zagedan.kurdjinovo.ru/wp-content/uploads/2019/07/%D0%A1%D0%BB%D0%B0%D0%B9%D0%B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2" descr="Бегуницы_герб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57200" y="188640"/>
          <a:ext cx="8229600" cy="894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47216" y="1340768"/>
          <a:ext cx="84495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800225" y="1492250"/>
            <a:ext cx="5543550" cy="720725"/>
          </a:xfrm>
          <a:prstGeom prst="roundRect">
            <a:avLst/>
          </a:prstGeom>
          <a:solidFill>
            <a:srgbClr val="62A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Бюджетная система РФ</a:t>
            </a: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>
            <a:off x="4572000" y="2212975"/>
            <a:ext cx="1439863" cy="387350"/>
          </a:xfrm>
          <a:prstGeom prst="straightConnector1">
            <a:avLst/>
          </a:prstGeom>
          <a:ln w="41275">
            <a:miter lim="800000"/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2"/>
          </p:cNvCxnSpPr>
          <p:nvPr/>
        </p:nvCxnSpPr>
        <p:spPr>
          <a:xfrm flipH="1">
            <a:off x="971550" y="2212975"/>
            <a:ext cx="3600450" cy="387350"/>
          </a:xfrm>
          <a:prstGeom prst="straightConnector1">
            <a:avLst/>
          </a:prstGeom>
          <a:ln w="41275"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 flipH="1">
            <a:off x="2195513" y="2212975"/>
            <a:ext cx="2376487" cy="387350"/>
          </a:xfrm>
          <a:prstGeom prst="straightConnector1">
            <a:avLst/>
          </a:prstGeom>
          <a:ln w="41275"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0" name="Picture 2" descr="Бегуницы_герб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95536" y="332656"/>
          <a:ext cx="828092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9" name="Picture 2" descr="Бегуницы_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6726238" y="2170113"/>
            <a:ext cx="24066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Bookman Old Style" pitchFamily="18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38125" y="777875"/>
            <a:ext cx="2735263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Bookman Old Style" pitchFamily="18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38125" y="2170113"/>
            <a:ext cx="2735263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Bookman Old Style" pitchFamily="18" charset="0"/>
            </a:endParaRPr>
          </a:p>
        </p:txBody>
      </p:sp>
      <p:sp>
        <p:nvSpPr>
          <p:cNvPr id="15365" name="Rectangle 23"/>
          <p:cNvSpPr>
            <a:spLocks noChangeArrowheads="1"/>
          </p:cNvSpPr>
          <p:nvPr/>
        </p:nvSpPr>
        <p:spPr bwMode="auto">
          <a:xfrm>
            <a:off x="-11113" y="44608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467544" y="446315"/>
          <a:ext cx="8136904" cy="564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7" name="Picture 2" descr="Бегуницы_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algn="just">
              <a:spcBef>
                <a:spcPts val="0"/>
              </a:spcBef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роста доходов местного бюджета за счет улучшения администрирования уже существующих налогов;</a:t>
            </a:r>
          </a:p>
          <a:p>
            <a:pPr marL="360000" algn="just"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создание благоприятных условий для деятельности субъектов среднего и малого предпринимательства во всех отраслях;</a:t>
            </a:r>
          </a:p>
          <a:p>
            <a:pPr marL="360000" algn="just"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инвентаризация сведений об объектах недвижимого имущества, сформированных Управлением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Ленинградской области, с целью выявления объектов, не поставленных на кадастровый учет;</a:t>
            </a:r>
          </a:p>
          <a:p>
            <a:pPr marL="360000" algn="just"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укрепление экономической стабильности и обеспечение бюджетной устойчивости;</a:t>
            </a:r>
          </a:p>
          <a:p>
            <a:pPr marL="360000" algn="just"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повышение эффективности бюджетных расходов;</a:t>
            </a:r>
          </a:p>
          <a:p>
            <a:pPr marL="360000" algn="just"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взвешенный и осторожный подход к увеличению и принятию новых расходных обязательств с учетом имеющихся ресурсов;</a:t>
            </a:r>
          </a:p>
          <a:p>
            <a:pPr marL="360000"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достижение целей, обозначенных в Указе Президента Российской Федерации от 07.05.2018 № 204 «О национальных целях и стратегических задачах развития Российской Федерации на период до 2024 года»;</a:t>
            </a:r>
          </a:p>
          <a:p>
            <a:pPr marL="360000"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обеспечение прозрачности и открытости бюджетного процесса;</a:t>
            </a:r>
          </a:p>
          <a:p>
            <a:pPr marL="360000"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повышение эффективности муниципального финансового контроля и развитие внутреннего контроля.</a:t>
            </a:r>
          </a:p>
          <a:p>
            <a:pPr algn="just">
              <a:buFont typeface="Wingdings 3" pitchFamily="18" charset="2"/>
              <a:buNone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Бегуницкого сельского поселения на 2024-20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 годы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7738" y="0"/>
            <a:ext cx="5762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03225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Статья 184 Бюджетного кодекса  Российской Федерации;</a:t>
            </a: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Показатели прогноза социально – экономического развития Бегуницкого сельского поселения  Волосовского муниципального района Ленинградской области на 2024 -20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6 годы;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Бегуницкое сельское поселение  Волосовского муниципального района Ленинградской области на 2024-20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6годы;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Бюджетный прогноз на долгосрочный период (до 2027 года);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Муниципальные программы;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07 мая 2018 года № 204 «О национальных целях и стратегических задачах развития Российской Федерации на период до 2024 года».</a:t>
            </a: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136904" cy="1354162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Основы составления проекта бюджета муниципального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Бегуницкое сельское поселение Волосовского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района  Ленинградской области на  2024 год и на  плановый период 20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 и 20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 годов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17412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34826</TotalTime>
  <Words>1520</Words>
  <Application>Microsoft Office PowerPoint</Application>
  <PresentationFormat>Экран (4:3)</PresentationFormat>
  <Paragraphs>287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Georgia</vt:lpstr>
      <vt:lpstr>Bookman Old Style</vt:lpstr>
      <vt:lpstr>Wingdings</vt:lpstr>
      <vt:lpstr>Открытая</vt:lpstr>
      <vt:lpstr>Слайд 1</vt:lpstr>
      <vt:lpstr>Общие сведения о Бегуницком сельском поселении</vt:lpstr>
      <vt:lpstr>Основные термины и понятия</vt:lpstr>
      <vt:lpstr>Слайд 4</vt:lpstr>
      <vt:lpstr>Слайд 5</vt:lpstr>
      <vt:lpstr>Слайд 6</vt:lpstr>
      <vt:lpstr>Слайд 7</vt:lpstr>
      <vt:lpstr>Основные направления бюджетной и налоговой политики Бегуницкого сельского поселения на 2024-2026 годы</vt:lpstr>
      <vt:lpstr>Основы составления проекта бюджета муниципального  образования Бегуницкое сельское поселение Волосовского  муниципального района  Ленинградской области на  2024 год и на  плановый период 2025 и 2026 годов</vt:lpstr>
      <vt:lpstr>Основные параметры бюджета муниципального образования Бегуницкое сельское поселение  Волосовского  муниципального район Ленинградской области  на 2024 год и на плановый период  2025 и 2026  годов </vt:lpstr>
      <vt:lpstr>Доходы поступающие в бюджет муниципального образования Бегуницкое сельское поселение Волосовского муниципального района Ленинградской области</vt:lpstr>
      <vt:lpstr>Удельный вес доходов муниципального образования Бегуницкое сельское поселение Волосовского муниципального района Ленинградской области</vt:lpstr>
      <vt:lpstr>Ожидаемые поступления налоговых и неналоговых доход в бюджет  муниципального образования Бегуницкое сельское поселение Волосовского муниципального района Ленинградской области  в 2023 году</vt:lpstr>
      <vt:lpstr>Структура  налоговых и неналоговых доходов Бегуницкого сельского поселения Волосовского муниципального района Ленинградской области на 2024 год</vt:lpstr>
      <vt:lpstr>Структура  налоговых и неналоговых доходов Бегуницкого сельского поселения Волосовского муниципального района Ленинградской области на 2025 год</vt:lpstr>
      <vt:lpstr>Структура  налоговых и неналоговых доходов Бегуницкого сельского поселения Волосовского муниципального района Ленинградской области на 2026 год</vt:lpstr>
      <vt:lpstr>Структура безвозмездных поступлений  из бюджетов других уровней в бюджет Бегуницкого сельского поселения в 2024-2026 гг.</vt:lpstr>
      <vt:lpstr>Формирование расходов -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производиться в очередном финансовом году за счет средств соответствующих бюджетов Как детализируются расходы?</vt:lpstr>
      <vt:lpstr>Структура расходов бюджета Бегуницкого сельского поселения Волосовского муниципального района Ленинградской области на 2024 год и на плановый период 2025  и 2026 годов</vt:lpstr>
      <vt:lpstr>Структура расходов бюджета муниципального образования Бегуницкое сельское поселение Волосовского муниципального района  Ленинградская область на 2024 год</vt:lpstr>
      <vt:lpstr>Структура расходов бюджета муниципального образования Бегуницкое сельское поселение Волосовского муниципального района  Ленинградская область  в программном формате на 2024 и на  плановый период 2025 и 2026 годов</vt:lpstr>
      <vt:lpstr>Слайд 22</vt:lpstr>
      <vt:lpstr>Слайд 23</vt:lpstr>
      <vt:lpstr>Межбюджетные трансферты</vt:lpstr>
      <vt:lpstr>Динамика  темпов роста  средней заработной платы  работников  культуры Бегуницкого сельского поселения Волосовского муниципального района Ленинградской области</vt:lpstr>
      <vt:lpstr>Настоящая брошюра  «Бюджет для граждан» подготовлена в доступной для широкого  круга пользователей форме раскрывает информацию о проекте бюджета  муниципального образования Бегуницкое сельское поселение Волосовского муниципального района  Ленинградской области на 2024 год и на плановый период 2025 и 2026 годов.   Разработчиком брошюры "Бюджет для граждан" является администрация Бегуницкого сельского поселения Волосовского муниципального района Ленинградской области.   Контактная информация: Начальник сектора финансов, бюджетного учета и отчетности - главный бухгалтер  Горбачева Валерия Николаевна Адрес: Ленинградская область, Волосовский район, д. Бегуницы д.54 Тел.8(81373)51-354, 51-150 Электронная почта: begunselo@mail.ru Режим работы:  Пн. - Пт. с 8.30-17.00 Обед: с 12.00-13.00 Выходные: Сб. Вс.  Информация размещена  на официальном сайте администрации Бегуницкого сельского поселения по адресу: http://begunici.ru  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111 111</dc:creator>
  <cp:lastModifiedBy>Валерия</cp:lastModifiedBy>
  <cp:revision>363</cp:revision>
  <dcterms:created xsi:type="dcterms:W3CDTF">2017-03-03T11:55:28Z</dcterms:created>
  <dcterms:modified xsi:type="dcterms:W3CDTF">2023-11-29T06:44:02Z</dcterms:modified>
</cp:coreProperties>
</file>