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theme/themeOverride11.xml" ContentType="application/vnd.openxmlformats-officedocument.themeOverr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9" r:id="rId3"/>
    <p:sldId id="300" r:id="rId4"/>
    <p:sldId id="266" r:id="rId5"/>
    <p:sldId id="268" r:id="rId6"/>
    <p:sldId id="263" r:id="rId7"/>
    <p:sldId id="267" r:id="rId8"/>
    <p:sldId id="301" r:id="rId9"/>
    <p:sldId id="303" r:id="rId10"/>
    <p:sldId id="304" r:id="rId11"/>
    <p:sldId id="305" r:id="rId12"/>
    <p:sldId id="306" r:id="rId13"/>
    <p:sldId id="313" r:id="rId14"/>
    <p:sldId id="307" r:id="rId15"/>
    <p:sldId id="308" r:id="rId16"/>
    <p:sldId id="309" r:id="rId17"/>
    <p:sldId id="310" r:id="rId18"/>
    <p:sldId id="314" r:id="rId19"/>
    <p:sldId id="272" r:id="rId20"/>
    <p:sldId id="296" r:id="rId21"/>
    <p:sldId id="297" r:id="rId22"/>
    <p:sldId id="298" r:id="rId23"/>
    <p:sldId id="315" r:id="rId24"/>
    <p:sldId id="311" r:id="rId25"/>
    <p:sldId id="312" r:id="rId26"/>
    <p:sldId id="302" r:id="rId27"/>
    <p:sldId id="295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62AFBD"/>
    <a:srgbClr val="7CD3B8"/>
    <a:srgbClr val="CC0099"/>
    <a:srgbClr val="7D9263"/>
    <a:srgbClr val="98C83D"/>
    <a:srgbClr val="CC3300"/>
    <a:srgbClr val="CDBC29"/>
    <a:srgbClr val="DED25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9" autoAdjust="0"/>
    <p:restoredTop sz="91931" autoAdjust="0"/>
  </p:normalViewPr>
  <p:slideViewPr>
    <p:cSldViewPr>
      <p:cViewPr varScale="1">
        <p:scale>
          <a:sx n="78" d="100"/>
          <a:sy n="78" d="100"/>
        </p:scale>
        <p:origin x="-102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notesViewPr>
    <p:cSldViewPr>
      <p:cViewPr varScale="1">
        <p:scale>
          <a:sx n="79" d="100"/>
          <a:sy n="79" d="100"/>
        </p:scale>
        <p:origin x="1062" y="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4-2026\&#1041;&#1102;&#1076;&#1078;&#1077;&#1090;%20&#1076;&#1083;&#1103;%20&#1075;&#1088;&#1072;&#1078;&#1076;&#1072;&#1085;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5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5-2027\2025-2027\&#1056;&#1072;&#1089;&#1095;&#1077;&#1090;&#1099;%20&#1076;&#1083;&#1103;%20&#1076;&#1080;&#1072;&#1075;&#1088;&#1072;&#1084;&#1084;%202025-2027.xlsx" TargetMode="External"/><Relationship Id="rId1" Type="http://schemas.openxmlformats.org/officeDocument/2006/relationships/themeOverride" Target="../theme/themeOverride1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5-2027\2025-2027\&#1056;&#1072;&#1089;&#1095;&#1077;&#1090;&#1099;%20&#1076;&#1083;&#1103;%20&#1076;&#1080;&#1072;&#1075;&#1088;&#1072;&#1084;&#1084;%202025-2027.xlsx" TargetMode="External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5-2027\2025-2027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5-2027\2025-2027\&#1056;&#1072;&#1089;&#1095;&#1077;&#1090;&#1099;%20&#1076;&#1083;&#1103;%20&#1076;&#1080;&#1072;&#1075;&#1088;&#1072;&#1084;&#1084;%202024-2026.xlsx" TargetMode="External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5-2027\2025-2027\&#1056;&#1072;&#1089;&#1095;&#1077;&#1090;&#1099;%20&#1076;&#1083;&#1103;%20&#1076;&#1080;&#1072;&#1075;&#1088;&#1072;&#1084;&#1084;%202025-2027.xlsx" TargetMode="External"/><Relationship Id="rId1" Type="http://schemas.openxmlformats.org/officeDocument/2006/relationships/themeOverride" Target="../theme/themeOverride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5-2027\2025-2027\&#1056;&#1072;&#1089;&#1095;&#1077;&#1090;&#1099;%20&#1076;&#1083;&#1103;%20&#1076;&#1080;&#1072;&#1075;&#1088;&#1072;&#1084;&#1084;%202025-2027.xlsx" TargetMode="External"/><Relationship Id="rId1" Type="http://schemas.openxmlformats.org/officeDocument/2006/relationships/themeOverride" Target="../theme/themeOverride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5-2027\2025-2027\&#1056;&#1072;&#1089;&#1095;&#1077;&#1090;&#1099;%20&#1076;&#1083;&#1103;%20&#1076;&#1080;&#1072;&#1075;&#1088;&#1072;&#1084;&#1084;%202025-2027.xlsx" TargetMode="External"/><Relationship Id="rId1" Type="http://schemas.openxmlformats.org/officeDocument/2006/relationships/themeOverride" Target="../theme/themeOverride10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5-2027\2025-2027\&#1056;&#1072;&#1089;&#1095;&#1077;&#1090;&#1099;%20&#1076;&#1083;&#1103;%20&#1076;&#1080;&#1072;&#1075;&#1088;&#1072;&#1084;&#1084;%202025-2027.xlsx" TargetMode="External"/><Relationship Id="rId1" Type="http://schemas.openxmlformats.org/officeDocument/2006/relationships/themeOverride" Target="../theme/themeOverride1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5-2027\2025-2027\&#1056;&#1072;&#1089;&#1095;&#1077;&#1090;&#1099;%20&#1076;&#1083;&#1103;%20&#1076;&#1080;&#1072;&#1075;&#1088;&#1072;&#1084;&#1084;%202025-2027.xlsx" TargetMode="External"/><Relationship Id="rId1" Type="http://schemas.openxmlformats.org/officeDocument/2006/relationships/themeOverride" Target="../theme/themeOverride1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72;&#1083;&#1077;&#1088;&#1080;&#1103;\Desktop\&#1055;&#1056;&#1054;&#1043;&#1053;&#1054;&#1047;%20&#1041;&#1070;&#1044;&#1046;&#1045;&#1058;&#1040;%202025-2027\2025-2027\&#1056;&#1072;&#1089;&#1095;&#1077;&#1090;&#1099;%20&#1076;&#1083;&#1103;%20&#1076;&#1080;&#1072;&#1075;&#1088;&#1072;&#1084;&#1084;%202025-2027.xlsx" TargetMode="External"/><Relationship Id="rId1" Type="http://schemas.openxmlformats.org/officeDocument/2006/relationships/themeOverride" Target="../theme/themeOverride1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4688209246591664E-2"/>
          <c:y val="9.7773858460171101E-2"/>
          <c:w val="0.70188153697208377"/>
          <c:h val="0.9022261415398285"/>
        </c:manualLayout>
      </c:layout>
      <c:pie3DChart>
        <c:varyColors val="1"/>
        <c:ser>
          <c:idx val="1"/>
          <c:order val="0"/>
          <c:explosion val="25"/>
          <c:dLbls>
            <c:showPercent val="1"/>
            <c:showLeaderLines val="1"/>
          </c:dLbls>
          <c:cat>
            <c:strRef>
              <c:f>Лист1!$B$118:$B$120</c:f>
              <c:strCache>
                <c:ptCount val="3"/>
                <c:pt idx="0">
                  <c:v>Налоговые доходы 34 679 тыс. руб.</c:v>
                </c:pt>
                <c:pt idx="1">
                  <c:v>Неналоговые доходы 4 338,8 тыс. руб.</c:v>
                </c:pt>
                <c:pt idx="2">
                  <c:v>Безвозмездные поступления 62 811,2 тыс. руб.</c:v>
                </c:pt>
              </c:strCache>
            </c:strRef>
          </c:cat>
          <c:val>
            <c:numRef>
              <c:f>Лист1!$D$118:$D$120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472222222222273"/>
          <c:y val="9.7599495117826507E-2"/>
          <c:w val="0.77874412412247285"/>
          <c:h val="0.90137901344295079"/>
        </c:manualLayout>
      </c:layout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Лист1!$B$50:$B$51</c:f>
              <c:strCache>
                <c:ptCount val="2"/>
                <c:pt idx="0">
                  <c:v>Дотации на выравнивание бюджетной обеспеченности   17 693,9 тыс. руб.</c:v>
                </c:pt>
                <c:pt idx="1">
                  <c:v>Межбюджетные трансферты, передаваемые бюджетам сельских поселений из бюджетов муниципальных районов на осуществление части полномочий    2 567,6 тыс. руб.</c:v>
                </c:pt>
              </c:strCache>
            </c:strRef>
          </c:cat>
          <c:val>
            <c:numRef>
              <c:f>Лист1!$C$50:$C$51</c:f>
              <c:numCache>
                <c:formatCode>#,##0.0</c:formatCode>
                <c:ptCount val="2"/>
                <c:pt idx="0">
                  <c:v>17693.900000000001</c:v>
                </c:pt>
                <c:pt idx="1">
                  <c:v>2567.6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cat>
            <c:strRef>
              <c:f>Лист1!$B$50:$B$51</c:f>
              <c:strCache>
                <c:ptCount val="2"/>
                <c:pt idx="0">
                  <c:v>Дотации на выравнивание бюджетной обеспеченности   17 693,9 тыс. руб.</c:v>
                </c:pt>
                <c:pt idx="1">
                  <c:v>Межбюджетные трансферты, передаваемые бюджетам сельских поселений из бюджетов муниципальных районов на осуществление части полномочий    2 567,6 тыс. руб.</c:v>
                </c:pt>
              </c:strCache>
            </c:strRef>
          </c:cat>
          <c:val>
            <c:numRef>
              <c:f>Лист1!$D$50:$D$51</c:f>
              <c:numCache>
                <c:formatCode>0.0%</c:formatCode>
                <c:ptCount val="2"/>
                <c:pt idx="0">
                  <c:v>0.87327690447400264</c:v>
                </c:pt>
                <c:pt idx="1">
                  <c:v>0.12672309552599764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19596588033428389"/>
          <c:w val="0.3921706107010946"/>
          <c:h val="0.7501435025737887"/>
        </c:manualLayout>
      </c:layout>
    </c:legend>
    <c:plotVisOnly val="1"/>
  </c:chart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747215677334553"/>
          <c:w val="0.61666111140308943"/>
          <c:h val="0.88252784322665423"/>
        </c:manualLayout>
      </c:layout>
      <c:pie3DChart>
        <c:varyColors val="1"/>
        <c:ser>
          <c:idx val="0"/>
          <c:order val="0"/>
          <c:tx>
            <c:strRef>
              <c:f>Лист1!$C$62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0,1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Лист1!$B$63:$B$71</c:f>
              <c:strCache>
                <c:ptCount val="9"/>
                <c:pt idx="1">
                  <c:v>0100 Общегосударственные вопросы 24 622,7 тыс. руб.</c:v>
                </c:pt>
                <c:pt idx="2">
                  <c:v>0300 Национальная безопасность и правоохранительная деятельность 1 165,0 тыс. руб.</c:v>
                </c:pt>
                <c:pt idx="3">
                  <c:v>0400 Национальная экономика 10 831,2 тыс. руб.</c:v>
                </c:pt>
                <c:pt idx="4">
                  <c:v>0500 Жилищно-коммунальное хозяйство 19 754,9 тыс. руб.</c:v>
                </c:pt>
                <c:pt idx="5">
                  <c:v>0700 Образование 70,0 тыс. руб.</c:v>
                </c:pt>
                <c:pt idx="6">
                  <c:v>0800 Культура 26 943,3 тыс. руб.</c:v>
                </c:pt>
                <c:pt idx="7">
                  <c:v>1001 Социальная политика 2 415,9 тыс. руб.</c:v>
                </c:pt>
                <c:pt idx="8">
                  <c:v>1100 Физическая культура и спорт 220,0 тыс. руб.</c:v>
                </c:pt>
              </c:strCache>
            </c:strRef>
          </c:cat>
          <c:val>
            <c:numRef>
              <c:f>Лист1!$C$63:$C$71</c:f>
              <c:numCache>
                <c:formatCode>#,##0.0</c:formatCode>
                <c:ptCount val="9"/>
                <c:pt idx="1">
                  <c:v>24622.7</c:v>
                </c:pt>
                <c:pt idx="2">
                  <c:v>1165</c:v>
                </c:pt>
                <c:pt idx="3">
                  <c:v>10831.3</c:v>
                </c:pt>
                <c:pt idx="4">
                  <c:v>19754.900000000001</c:v>
                </c:pt>
                <c:pt idx="5">
                  <c:v>70</c:v>
                </c:pt>
                <c:pt idx="6">
                  <c:v>26943.3</c:v>
                </c:pt>
                <c:pt idx="7">
                  <c:v>2415.9</c:v>
                </c:pt>
                <c:pt idx="8">
                  <c:v>220</c:v>
                </c:pt>
              </c:numCache>
            </c:numRef>
          </c:val>
        </c:ser>
        <c:ser>
          <c:idx val="1"/>
          <c:order val="1"/>
          <c:tx>
            <c:strRef>
              <c:f>Лист1!$D$62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Лист1!$B$63:$B$71</c:f>
              <c:strCache>
                <c:ptCount val="9"/>
                <c:pt idx="1">
                  <c:v>0100 Общегосударственные вопросы 24 622,7 тыс. руб.</c:v>
                </c:pt>
                <c:pt idx="2">
                  <c:v>0300 Национальная безопасность и правоохранительная деятельность 1 165,0 тыс. руб.</c:v>
                </c:pt>
                <c:pt idx="3">
                  <c:v>0400 Национальная экономика 10 831,2 тыс. руб.</c:v>
                </c:pt>
                <c:pt idx="4">
                  <c:v>0500 Жилищно-коммунальное хозяйство 19 754,9 тыс. руб.</c:v>
                </c:pt>
                <c:pt idx="5">
                  <c:v>0700 Образование 70,0 тыс. руб.</c:v>
                </c:pt>
                <c:pt idx="6">
                  <c:v>0800 Культура 26 943,3 тыс. руб.</c:v>
                </c:pt>
                <c:pt idx="7">
                  <c:v>1001 Социальная политика 2 415,9 тыс. руб.</c:v>
                </c:pt>
                <c:pt idx="8">
                  <c:v>1100 Физическая культура и спорт 220,0 тыс. руб.</c:v>
                </c:pt>
              </c:strCache>
            </c:strRef>
          </c:cat>
          <c:val>
            <c:numRef>
              <c:f>Лист1!$D$63:$D$71</c:f>
              <c:numCache>
                <c:formatCode>General</c:formatCode>
                <c:ptCount val="9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3026885631645013"/>
          <c:y val="6.0185340910056166E-2"/>
          <c:w val="0.36973114368355003"/>
          <c:h val="0.83674144431282571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9188633695355189E-2"/>
          <c:y val="9.2994563784290746E-2"/>
          <c:w val="0.70170581647084307"/>
          <c:h val="0.90700543621570973"/>
        </c:manualLayout>
      </c:layout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Лист1!$B$118:$B$120</c:f>
              <c:strCache>
                <c:ptCount val="3"/>
                <c:pt idx="0">
                  <c:v>Налоговые доходы 37 832,8 тыс. руб.</c:v>
                </c:pt>
                <c:pt idx="1">
                  <c:v>Неналоговые доходы 5 244,4 тыс. руб.</c:v>
                </c:pt>
                <c:pt idx="2">
                  <c:v>Безвозмездные поступления 119 392,4 тыс. руб.</c:v>
                </c:pt>
              </c:strCache>
            </c:strRef>
          </c:cat>
          <c:val>
            <c:numRef>
              <c:f>Лист1!$C$118:$C$120</c:f>
              <c:numCache>
                <c:formatCode>#,##0.0</c:formatCode>
                <c:ptCount val="3"/>
                <c:pt idx="0">
                  <c:v>37832.800000000003</c:v>
                </c:pt>
                <c:pt idx="1">
                  <c:v>5244.4</c:v>
                </c:pt>
                <c:pt idx="2">
                  <c:v>119392.4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cat>
            <c:strRef>
              <c:f>Лист1!$B$118:$B$120</c:f>
              <c:strCache>
                <c:ptCount val="3"/>
                <c:pt idx="0">
                  <c:v>Налоговые доходы 37 832,8 тыс. руб.</c:v>
                </c:pt>
                <c:pt idx="1">
                  <c:v>Неналоговые доходы 5 244,4 тыс. руб.</c:v>
                </c:pt>
                <c:pt idx="2">
                  <c:v>Безвозмездные поступления 119 392,4 тыс. руб.</c:v>
                </c:pt>
              </c:strCache>
            </c:strRef>
          </c:cat>
          <c:val>
            <c:numRef>
              <c:f>Лист1!$D$118:$D$120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12748067675020239"/>
          <c:y val="1.272422881424304E-3"/>
          <c:w val="0.8296867808338757"/>
          <c:h val="0.17151889229028314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614E-2"/>
          <c:y val="0.27898789934087498"/>
          <c:w val="0.9"/>
          <c:h val="0.70551996954801011"/>
        </c:manualLayout>
      </c:layout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Лист1!$B$96:$B$98</c:f>
              <c:strCache>
                <c:ptCount val="3"/>
                <c:pt idx="0">
                  <c:v>Налоговые доходы 40 098,2 тыс. руб.</c:v>
                </c:pt>
                <c:pt idx="1">
                  <c:v>Неналоговые доходы 4 422,3 тыс. руб.</c:v>
                </c:pt>
                <c:pt idx="2">
                  <c:v>Безвозмездные поступления 38 602,6 тыс. руб.</c:v>
                </c:pt>
              </c:strCache>
            </c:strRef>
          </c:cat>
          <c:val>
            <c:numRef>
              <c:f>Лист1!$C$96:$C$98</c:f>
              <c:numCache>
                <c:formatCode>#,##0.0</c:formatCode>
                <c:ptCount val="3"/>
                <c:pt idx="0">
                  <c:v>40098.199999999997</c:v>
                </c:pt>
                <c:pt idx="1">
                  <c:v>4422.3</c:v>
                </c:pt>
                <c:pt idx="2">
                  <c:v>38602.6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8083048993875769"/>
          <c:y val="6.6499897097043889E-2"/>
          <c:w val="0.79389435695538091"/>
          <c:h val="0.1638624852247747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63456407970525E-3"/>
          <c:y val="1.4490911266269526E-3"/>
          <c:w val="0.64027787210555887"/>
          <c:h val="0.97222922524277955"/>
        </c:manualLayout>
      </c:layout>
      <c:pie3DChart>
        <c:varyColors val="1"/>
        <c:ser>
          <c:idx val="0"/>
          <c:order val="0"/>
          <c:tx>
            <c:strRef>
              <c:f>Лист1!$C$125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Лист1!$B$126:$B$136</c:f>
              <c:strCache>
                <c:ptCount val="11"/>
                <c:pt idx="1">
                  <c:v>Налог на доходы физических лиц 17 654,0 тыс. руб. </c:v>
                </c:pt>
                <c:pt idx="2">
                  <c:v>Акцизы по подакцизным товарам 5 077,4 тыс. руб.</c:v>
                </c:pt>
                <c:pt idx="3">
                  <c:v>Единый сельскохозяйственный налог 15,4 тыс. руб.</c:v>
                </c:pt>
                <c:pt idx="4">
                  <c:v>Налог на имущество физических лиц 3 440,0 тыс. руб.</c:v>
                </c:pt>
                <c:pt idx="5">
                  <c:v>Земельный налог  11 619,0 тыс. руб.</c:v>
                </c:pt>
                <c:pt idx="6">
                  <c:v>Доходы от оказани платных услуг 280,0 тыс. руб.</c:v>
                </c:pt>
                <c:pt idx="7">
                  <c:v>Прочие поступления от использования имущества 1460,0 тыс. руб.</c:v>
                </c:pt>
                <c:pt idx="8">
                  <c:v>Государственная пошлина 27,0 тыс. руб.</c:v>
                </c:pt>
                <c:pt idx="9">
                  <c:v>Доходы от сдачи в аренду имущества 1004,4 тыс. руб.</c:v>
                </c:pt>
                <c:pt idx="10">
                  <c:v>Доходы от продажи материальных и нематериальных активов 2 500,0 тыс. руб.</c:v>
                </c:pt>
              </c:strCache>
            </c:strRef>
          </c:cat>
          <c:val>
            <c:numRef>
              <c:f>Лист1!$C$126:$C$136</c:f>
              <c:numCache>
                <c:formatCode>#,##0.0</c:formatCode>
                <c:ptCount val="11"/>
                <c:pt idx="1">
                  <c:v>17654</c:v>
                </c:pt>
                <c:pt idx="2">
                  <c:v>5077.4000000000005</c:v>
                </c:pt>
                <c:pt idx="3">
                  <c:v>15.5</c:v>
                </c:pt>
                <c:pt idx="4">
                  <c:v>3440</c:v>
                </c:pt>
                <c:pt idx="5">
                  <c:v>11619</c:v>
                </c:pt>
                <c:pt idx="6">
                  <c:v>280</c:v>
                </c:pt>
                <c:pt idx="7">
                  <c:v>1460</c:v>
                </c:pt>
                <c:pt idx="8">
                  <c:v>27</c:v>
                </c:pt>
                <c:pt idx="9">
                  <c:v>1004.4</c:v>
                </c:pt>
                <c:pt idx="10">
                  <c:v>2500</c:v>
                </c:pt>
              </c:numCache>
            </c:numRef>
          </c:val>
        </c:ser>
        <c:ser>
          <c:idx val="1"/>
          <c:order val="1"/>
          <c:tx>
            <c:strRef>
              <c:f>Лист1!$D$125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Лист1!$B$126:$B$136</c:f>
              <c:strCache>
                <c:ptCount val="11"/>
                <c:pt idx="1">
                  <c:v>Налог на доходы физических лиц 17 654,0 тыс. руб. </c:v>
                </c:pt>
                <c:pt idx="2">
                  <c:v>Акцизы по подакцизным товарам 5 077,4 тыс. руб.</c:v>
                </c:pt>
                <c:pt idx="3">
                  <c:v>Единый сельскохозяйственный налог 15,4 тыс. руб.</c:v>
                </c:pt>
                <c:pt idx="4">
                  <c:v>Налог на имущество физических лиц 3 440,0 тыс. руб.</c:v>
                </c:pt>
                <c:pt idx="5">
                  <c:v>Земельный налог  11 619,0 тыс. руб.</c:v>
                </c:pt>
                <c:pt idx="6">
                  <c:v>Доходы от оказани платных услуг 280,0 тыс. руб.</c:v>
                </c:pt>
                <c:pt idx="7">
                  <c:v>Прочие поступления от использования имущества 1460,0 тыс. руб.</c:v>
                </c:pt>
                <c:pt idx="8">
                  <c:v>Государственная пошлина 27,0 тыс. руб.</c:v>
                </c:pt>
                <c:pt idx="9">
                  <c:v>Доходы от сдачи в аренду имущества 1004,4 тыс. руб.</c:v>
                </c:pt>
                <c:pt idx="10">
                  <c:v>Доходы от продажи материальных и нематериальных активов 2 500,0 тыс. руб.</c:v>
                </c:pt>
              </c:strCache>
            </c:strRef>
          </c:cat>
          <c:val>
            <c:numRef>
              <c:f>Лист1!$D$126:$D$136</c:f>
              <c:numCache>
                <c:formatCode>0.0%</c:formatCode>
                <c:ptCount val="11"/>
                <c:pt idx="1">
                  <c:v>0.40982141406262701</c:v>
                </c:pt>
                <c:pt idx="2">
                  <c:v>0.11786718294786347</c:v>
                </c:pt>
                <c:pt idx="3">
                  <c:v>1.0000000000000005E-3</c:v>
                </c:pt>
                <c:pt idx="4">
                  <c:v>7.9856444113256903E-2</c:v>
                </c:pt>
                <c:pt idx="5">
                  <c:v>0.26972442562556148</c:v>
                </c:pt>
                <c:pt idx="6">
                  <c:v>6.4999431254976568E-3</c:v>
                </c:pt>
                <c:pt idx="7">
                  <c:v>3.389256058295205E-2</c:v>
                </c:pt>
                <c:pt idx="8">
                  <c:v>6.2678022995870232E-4</c:v>
                </c:pt>
                <c:pt idx="9">
                  <c:v>2.3E-2</c:v>
                </c:pt>
                <c:pt idx="10">
                  <c:v>5.8000000000000003E-2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5699501343493383"/>
          <c:y val="2.5969692826153239E-2"/>
          <c:w val="0.33389372006554391"/>
          <c:h val="0.94806061434769362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3753302302630156"/>
          <c:w val="0.71997507099601044"/>
          <c:h val="0.61265270669781291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,1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,1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Лист1!$B$5:$B$14</c:f>
              <c:strCache>
                <c:ptCount val="10"/>
                <c:pt idx="0">
                  <c:v>Налог на доходы физических лиц 18 800,0 тыс. руб. </c:v>
                </c:pt>
                <c:pt idx="1">
                  <c:v>Акцизы по подакцизным товарам 5 730,7 тыс. руб.</c:v>
                </c:pt>
                <c:pt idx="2">
                  <c:v>Единый сельскохозяйственный налог 10,0 тыс. руб.</c:v>
                </c:pt>
                <c:pt idx="3">
                  <c:v>Налог на имущество физических лиц 3 509,0 тыс. руб.</c:v>
                </c:pt>
                <c:pt idx="4">
                  <c:v>Земельный налог  12 021,0 тыс. руб.</c:v>
                </c:pt>
                <c:pt idx="5">
                  <c:v>Доходы от оказани платных услуг 280,0 тыс. руб.</c:v>
                </c:pt>
                <c:pt idx="6">
                  <c:v>Прочие поступления от использования имущества 1 490,0 тыс. руб.</c:v>
                </c:pt>
                <c:pt idx="7">
                  <c:v>Государственная пошлина 27,5 тыс. руб.</c:v>
                </c:pt>
                <c:pt idx="8">
                  <c:v>Доходы от сдачи в аренду имущества 1 100,0 тыс. руб.</c:v>
                </c:pt>
                <c:pt idx="9">
                  <c:v>Доходы от продажи материальных и нематериальных активов 1 550,0 тыс. руб.</c:v>
                </c:pt>
              </c:strCache>
            </c:strRef>
          </c:cat>
          <c:val>
            <c:numRef>
              <c:f>Лист1!$C$5:$C$14</c:f>
              <c:numCache>
                <c:formatCode>#,##0.0</c:formatCode>
                <c:ptCount val="10"/>
                <c:pt idx="0">
                  <c:v>18800</c:v>
                </c:pt>
                <c:pt idx="1">
                  <c:v>5730.7</c:v>
                </c:pt>
                <c:pt idx="2">
                  <c:v>10</c:v>
                </c:pt>
                <c:pt idx="3">
                  <c:v>3509</c:v>
                </c:pt>
                <c:pt idx="4">
                  <c:v>12021</c:v>
                </c:pt>
                <c:pt idx="5">
                  <c:v>280</c:v>
                </c:pt>
                <c:pt idx="6">
                  <c:v>1490</c:v>
                </c:pt>
                <c:pt idx="7">
                  <c:v>27.5</c:v>
                </c:pt>
                <c:pt idx="8">
                  <c:v>1102.3</c:v>
                </c:pt>
                <c:pt idx="9">
                  <c:v>1550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cat>
            <c:strRef>
              <c:f>Лист1!$B$5:$B$13</c:f>
              <c:strCache>
                <c:ptCount val="9"/>
                <c:pt idx="0">
                  <c:v>Налог на доходы физических лиц 18 800,0 тыс. руб. </c:v>
                </c:pt>
                <c:pt idx="1">
                  <c:v>Акцизы по подакцизным товарам 5 730,7 тыс. руб.</c:v>
                </c:pt>
                <c:pt idx="2">
                  <c:v>Единый сельскохозяйственный налог 10,0 тыс. руб.</c:v>
                </c:pt>
                <c:pt idx="3">
                  <c:v>Налог на имущество физических лиц 3 509,0 тыс. руб.</c:v>
                </c:pt>
                <c:pt idx="4">
                  <c:v>Земельный налог  12 021,0 тыс. руб.</c:v>
                </c:pt>
                <c:pt idx="5">
                  <c:v>Доходы от оказани платных услуг 280,0 тыс. руб.</c:v>
                </c:pt>
                <c:pt idx="6">
                  <c:v>Прочие поступления от использования имущества 1 490,0 тыс. руб.</c:v>
                </c:pt>
                <c:pt idx="7">
                  <c:v>Государственная пошлина 27,5 тыс. руб.</c:v>
                </c:pt>
                <c:pt idx="8">
                  <c:v>Доходы от сдачи в аренду имущества 1 100,0 тыс. руб.</c:v>
                </c:pt>
              </c:strCache>
            </c:strRef>
          </c:cat>
          <c:val>
            <c:numRef>
              <c:f>Лист1!$D$5:$D$13</c:f>
              <c:numCache>
                <c:formatCode>0.0%</c:formatCode>
                <c:ptCount val="9"/>
                <c:pt idx="0">
                  <c:v>0.42227737783717623</c:v>
                </c:pt>
                <c:pt idx="1">
                  <c:v>0.12872047708359069</c:v>
                </c:pt>
                <c:pt idx="2">
                  <c:v>1.0000000000000005E-3</c:v>
                </c:pt>
                <c:pt idx="3">
                  <c:v>7.8817623342055929E-2</c:v>
                </c:pt>
                <c:pt idx="4">
                  <c:v>0.27001044462663265</c:v>
                </c:pt>
                <c:pt idx="5">
                  <c:v>6.2892375422558171E-3</c:v>
                </c:pt>
                <c:pt idx="6">
                  <c:v>3.3467728349861302E-2</c:v>
                </c:pt>
                <c:pt idx="7">
                  <c:v>6.1769297290012492E-4</c:v>
                </c:pt>
                <c:pt idx="8">
                  <c:v>2.5000000000000001E-2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70909933009392745"/>
          <c:y val="0"/>
          <c:w val="0.29037270712610891"/>
          <c:h val="1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769552300826608E-2"/>
          <c:w val="0.6308629184509833"/>
          <c:h val="0.912304476991734"/>
        </c:manualLayout>
      </c:layout>
      <c:pie3DChart>
        <c:varyColors val="1"/>
        <c:ser>
          <c:idx val="0"/>
          <c:order val="0"/>
          <c:tx>
            <c:strRef>
              <c:f>Лист1!$C$18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Лист1!$B$19:$B$28</c:f>
              <c:strCache>
                <c:ptCount val="10"/>
                <c:pt idx="1">
                  <c:v>Налог на доходы физических лиц 19 822,0 тыс. руб. </c:v>
                </c:pt>
                <c:pt idx="2">
                  <c:v>Акцизы по подакцизным товарам 6 038,0 тыс. руб.</c:v>
                </c:pt>
                <c:pt idx="3">
                  <c:v>Единый сельскохозяйственный налог 10,0 тыс. руб.</c:v>
                </c:pt>
                <c:pt idx="4">
                  <c:v>Налог на имущество физических лиц 3 515,3 тыс. руб.</c:v>
                </c:pt>
                <c:pt idx="5">
                  <c:v>Земельный налог  12 221,0 тыс. руб.</c:v>
                </c:pt>
                <c:pt idx="6">
                  <c:v>Доходы от оказани платных услуг 290,0 тыс. руб.</c:v>
                </c:pt>
                <c:pt idx="7">
                  <c:v>Прочие поступления от использования имущества 1 460,0 тыс. руб.</c:v>
                </c:pt>
                <c:pt idx="8">
                  <c:v>Государственная пошлина 29,0 тыс. руб.</c:v>
                </c:pt>
                <c:pt idx="9">
                  <c:v>Доходы от сдачи в аренду имущества 1 102,3 тыс. руб.</c:v>
                </c:pt>
              </c:strCache>
            </c:strRef>
          </c:cat>
          <c:val>
            <c:numRef>
              <c:f>Лист1!$C$19:$C$28</c:f>
              <c:numCache>
                <c:formatCode>#,##0.0</c:formatCode>
                <c:ptCount val="10"/>
                <c:pt idx="1">
                  <c:v>19822</c:v>
                </c:pt>
                <c:pt idx="2">
                  <c:v>6038</c:v>
                </c:pt>
                <c:pt idx="3">
                  <c:v>10</c:v>
                </c:pt>
                <c:pt idx="4">
                  <c:v>3515.3</c:v>
                </c:pt>
                <c:pt idx="5">
                  <c:v>12221</c:v>
                </c:pt>
                <c:pt idx="6">
                  <c:v>290</c:v>
                </c:pt>
                <c:pt idx="7">
                  <c:v>1460</c:v>
                </c:pt>
                <c:pt idx="8">
                  <c:v>29</c:v>
                </c:pt>
                <c:pt idx="9">
                  <c:v>1102.3</c:v>
                </c:pt>
              </c:numCache>
            </c:numRef>
          </c:val>
        </c:ser>
        <c:ser>
          <c:idx val="1"/>
          <c:order val="1"/>
          <c:tx>
            <c:strRef>
              <c:f>Лист1!$D$18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Лист1!$B$19:$B$28</c:f>
              <c:strCache>
                <c:ptCount val="10"/>
                <c:pt idx="1">
                  <c:v>Налог на доходы физических лиц 19 822,0 тыс. руб. </c:v>
                </c:pt>
                <c:pt idx="2">
                  <c:v>Акцизы по подакцизным товарам 6 038,0 тыс. руб.</c:v>
                </c:pt>
                <c:pt idx="3">
                  <c:v>Единый сельскохозяйственный налог 10,0 тыс. руб.</c:v>
                </c:pt>
                <c:pt idx="4">
                  <c:v>Налог на имущество физических лиц 3 515,3 тыс. руб.</c:v>
                </c:pt>
                <c:pt idx="5">
                  <c:v>Земельный налог  12 221,0 тыс. руб.</c:v>
                </c:pt>
                <c:pt idx="6">
                  <c:v>Доходы от оказани платных услуг 290,0 тыс. руб.</c:v>
                </c:pt>
                <c:pt idx="7">
                  <c:v>Прочие поступления от использования имущества 1 460,0 тыс. руб.</c:v>
                </c:pt>
                <c:pt idx="8">
                  <c:v>Государственная пошлина 29,0 тыс. руб.</c:v>
                </c:pt>
                <c:pt idx="9">
                  <c:v>Доходы от сдачи в аренду имущества 1 102,3 тыс. руб.</c:v>
                </c:pt>
              </c:strCache>
            </c:strRef>
          </c:cat>
          <c:val>
            <c:numRef>
              <c:f>Лист1!$D$19:$D$28</c:f>
              <c:numCache>
                <c:formatCode>0.0%</c:formatCode>
                <c:ptCount val="10"/>
                <c:pt idx="0">
                  <c:v>0</c:v>
                </c:pt>
                <c:pt idx="1">
                  <c:v>0.44556235894946011</c:v>
                </c:pt>
                <c:pt idx="2">
                  <c:v>0.13572321276040969</c:v>
                </c:pt>
                <c:pt idx="3">
                  <c:v>2.2478173693343787E-4</c:v>
                </c:pt>
                <c:pt idx="4">
                  <c:v>7.9017523984211385E-2</c:v>
                </c:pt>
                <c:pt idx="5">
                  <c:v>0.27470576070635411</c:v>
                </c:pt>
                <c:pt idx="6">
                  <c:v>6.5186703710696922E-3</c:v>
                </c:pt>
                <c:pt idx="7">
                  <c:v>3.281813359228189E-2</c:v>
                </c:pt>
                <c:pt idx="8">
                  <c:v>6.5186703710696928E-4</c:v>
                </c:pt>
                <c:pt idx="9">
                  <c:v>2.4777690862172831E-2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5350877192982471"/>
          <c:y val="3.8297151687330576E-2"/>
          <c:w val="0.33771929824561425"/>
          <c:h val="0.85849263501746553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3766697318242897E-2"/>
          <c:w val="0.6536835240560801"/>
          <c:h val="0.98623330268175691"/>
        </c:manualLayout>
      </c:layout>
      <c:pie3DChart>
        <c:varyColors val="1"/>
        <c:ser>
          <c:idx val="0"/>
          <c:order val="0"/>
          <c:tx>
            <c:strRef>
              <c:f>Лист1!$C$32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Лист1!$B$33:$B$42</c:f>
              <c:strCache>
                <c:ptCount val="10"/>
                <c:pt idx="1">
                  <c:v>Налог на доходы физических лиц 21 310,0 тыс. руб. </c:v>
                </c:pt>
                <c:pt idx="2">
                  <c:v>Акцизы по подакцизным товарам 6 279,4 тыс. руб.</c:v>
                </c:pt>
                <c:pt idx="3">
                  <c:v>Единый сельскохозяйственный налог 10,0 тыс. руб.</c:v>
                </c:pt>
                <c:pt idx="4">
                  <c:v>Налог на имущество физических лиц 3 523,1 тыс. руб.</c:v>
                </c:pt>
                <c:pt idx="5">
                  <c:v>Земельный налог  12 422,0 тыс. руб.</c:v>
                </c:pt>
                <c:pt idx="6">
                  <c:v>Доходы от оказани платных услуг 290,0 тыс. руб.</c:v>
                </c:pt>
                <c:pt idx="7">
                  <c:v>Прочие поступления от использования имущества 1 460,0 тыс. руб.</c:v>
                </c:pt>
                <c:pt idx="8">
                  <c:v>Государственная пошлина 29,0 тыс. руб.</c:v>
                </c:pt>
                <c:pt idx="9">
                  <c:v>Доходы от сдачи в аренду имущества1 102,3 тыс. руб.</c:v>
                </c:pt>
              </c:strCache>
            </c:strRef>
          </c:cat>
          <c:val>
            <c:numRef>
              <c:f>Лист1!$C$33:$C$42</c:f>
              <c:numCache>
                <c:formatCode>#,##0.0</c:formatCode>
                <c:ptCount val="10"/>
                <c:pt idx="1">
                  <c:v>21310</c:v>
                </c:pt>
                <c:pt idx="2">
                  <c:v>6279.4</c:v>
                </c:pt>
                <c:pt idx="3">
                  <c:v>10</c:v>
                </c:pt>
                <c:pt idx="4">
                  <c:v>3523.1</c:v>
                </c:pt>
                <c:pt idx="5">
                  <c:v>12422</c:v>
                </c:pt>
                <c:pt idx="6">
                  <c:v>290</c:v>
                </c:pt>
                <c:pt idx="7">
                  <c:v>1460</c:v>
                </c:pt>
                <c:pt idx="8">
                  <c:v>29</c:v>
                </c:pt>
                <c:pt idx="9">
                  <c:v>1102.3</c:v>
                </c:pt>
              </c:numCache>
            </c:numRef>
          </c:val>
        </c:ser>
        <c:ser>
          <c:idx val="1"/>
          <c:order val="1"/>
          <c:tx>
            <c:strRef>
              <c:f>Лист1!$D$32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Лист1!$B$33:$B$42</c:f>
              <c:strCache>
                <c:ptCount val="10"/>
                <c:pt idx="1">
                  <c:v>Налог на доходы физических лиц 21 310,0 тыс. руб. </c:v>
                </c:pt>
                <c:pt idx="2">
                  <c:v>Акцизы по подакцизным товарам 6 279,4 тыс. руб.</c:v>
                </c:pt>
                <c:pt idx="3">
                  <c:v>Единый сельскохозяйственный налог 10,0 тыс. руб.</c:v>
                </c:pt>
                <c:pt idx="4">
                  <c:v>Налог на имущество физических лиц 3 523,1 тыс. руб.</c:v>
                </c:pt>
                <c:pt idx="5">
                  <c:v>Земельный налог  12 422,0 тыс. руб.</c:v>
                </c:pt>
                <c:pt idx="6">
                  <c:v>Доходы от оказани платных услуг 290,0 тыс. руб.</c:v>
                </c:pt>
                <c:pt idx="7">
                  <c:v>Прочие поступления от использования имущества 1 460,0 тыс. руб.</c:v>
                </c:pt>
                <c:pt idx="8">
                  <c:v>Государственная пошлина 29,0 тыс. руб.</c:v>
                </c:pt>
                <c:pt idx="9">
                  <c:v>Доходы от сдачи в аренду имущества1 102,3 тыс. руб.</c:v>
                </c:pt>
              </c:strCache>
            </c:strRef>
          </c:cat>
          <c:val>
            <c:numRef>
              <c:f>Лист1!$D$33:$D$42</c:f>
              <c:numCache>
                <c:formatCode>0.0%</c:formatCode>
                <c:ptCount val="10"/>
                <c:pt idx="1">
                  <c:v>0.45901201487104148</c:v>
                </c:pt>
                <c:pt idx="2">
                  <c:v>0.13525668916852271</c:v>
                </c:pt>
                <c:pt idx="3">
                  <c:v>1.0000000000000005E-3</c:v>
                </c:pt>
                <c:pt idx="4">
                  <c:v>7.5886683697426904E-2</c:v>
                </c:pt>
                <c:pt idx="5">
                  <c:v>0.26756674090699567</c:v>
                </c:pt>
                <c:pt idx="6">
                  <c:v>6.2465267157485738E-3</c:v>
                </c:pt>
                <c:pt idx="7">
                  <c:v>3.1448031051699701E-2</c:v>
                </c:pt>
                <c:pt idx="8">
                  <c:v>6.2465267157485753E-4</c:v>
                </c:pt>
                <c:pt idx="9">
                  <c:v>2.3E-2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6069539434893976"/>
          <c:y val="7.5748579864565624E-2"/>
          <c:w val="0.33781176798058349"/>
          <c:h val="0.84185740179751267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577671138075786E-2"/>
          <c:y val="9.7940946728659287E-2"/>
          <c:w val="0.90406337526867553"/>
          <c:h val="0.90205905327134073"/>
        </c:manualLayout>
      </c:layout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Лист1!$B$147:$B$148</c:f>
              <c:strCache>
                <c:ptCount val="2"/>
                <c:pt idx="0">
                  <c:v>Дотации на выравнивание бюджетной обеспеченности 36 332,1 тыс. руб. </c:v>
                </c:pt>
                <c:pt idx="1">
                  <c:v>Межбюджетные трансферты, передаваемые бюджетам сельских поселений из бюджетов муниципальных районов на осуществление части полномочий  2 270,5 тыс. руб.</c:v>
                </c:pt>
              </c:strCache>
            </c:strRef>
          </c:cat>
          <c:val>
            <c:numRef>
              <c:f>Лист1!$C$147:$C$148</c:f>
              <c:numCache>
                <c:formatCode>#,##0.0</c:formatCode>
                <c:ptCount val="2"/>
                <c:pt idx="0">
                  <c:v>36332.1</c:v>
                </c:pt>
                <c:pt idx="1">
                  <c:v>2270.5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1.4747333539924365E-2"/>
          <c:y val="5.5783414680182469E-2"/>
          <c:w val="0.9852526664600757"/>
          <c:h val="0.20294399107169919"/>
        </c:manualLayout>
      </c:layout>
      <c:txPr>
        <a:bodyPr/>
        <a:lstStyle/>
        <a:p>
          <a:pPr algn="l"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9133094984091498E-2"/>
          <c:y val="9.1030326695726652E-2"/>
          <c:w val="0.65692589712254235"/>
          <c:h val="0.908969749888901"/>
        </c:manualLayout>
      </c:layout>
      <c:pie3DChart>
        <c:varyColors val="1"/>
        <c:ser>
          <c:idx val="0"/>
          <c:order val="0"/>
          <c:tx>
            <c:strRef>
              <c:f>Лист1!$C$157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Лист1!$B$158:$B$160</c:f>
              <c:strCache>
                <c:ptCount val="3"/>
                <c:pt idx="1">
                  <c:v>Дотации на выравнивание бюджетной обеспеченности 25 073,0 тыс. руб. </c:v>
                </c:pt>
                <c:pt idx="2">
                  <c:v>Межбюджетные трансферты, передаваемые бюджетам сельских поселений из бюджетов муниципальных районов на осуществление части полномочий   2 441,3 тыс. руб.</c:v>
                </c:pt>
              </c:strCache>
            </c:strRef>
          </c:cat>
          <c:val>
            <c:numRef>
              <c:f>Лист1!$C$158:$C$160</c:f>
              <c:numCache>
                <c:formatCode>#,##0.0</c:formatCode>
                <c:ptCount val="3"/>
                <c:pt idx="1">
                  <c:v>25073</c:v>
                </c:pt>
                <c:pt idx="2">
                  <c:v>2441.3000000000002</c:v>
                </c:pt>
              </c:numCache>
            </c:numRef>
          </c:val>
        </c:ser>
        <c:ser>
          <c:idx val="1"/>
          <c:order val="1"/>
          <c:tx>
            <c:strRef>
              <c:f>Лист1!$D$157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Лист1!$B$158:$B$160</c:f>
              <c:strCache>
                <c:ptCount val="3"/>
                <c:pt idx="1">
                  <c:v>Дотации на выравнивание бюджетной обеспеченности 25 073,0 тыс. руб. </c:v>
                </c:pt>
                <c:pt idx="2">
                  <c:v>Межбюджетные трансферты, передаваемые бюджетам сельских поселений из бюджетов муниципальных районов на осуществление части полномочий   2 441,3 тыс. руб.</c:v>
                </c:pt>
              </c:strCache>
            </c:strRef>
          </c:cat>
          <c:val>
            <c:numRef>
              <c:f>Лист1!$D$158:$D$160</c:f>
              <c:numCache>
                <c:formatCode>0.0%</c:formatCode>
                <c:ptCount val="3"/>
                <c:pt idx="1">
                  <c:v>0.91127159331692953</c:v>
                </c:pt>
                <c:pt idx="2">
                  <c:v>8.8728406683070318E-2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"/>
          <c:y val="6.4560614005047173E-2"/>
          <c:w val="0.80335594792628306"/>
          <c:h val="0.1944117871695844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FDD5F-C6BD-47CC-BC21-64D8CE6469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8FBD7B-DC1C-40CC-BC45-695A1555190C}" type="pres">
      <dgm:prSet presAssocID="{9C6FDD5F-C6BD-47CC-BC21-64D8CE6469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96882-BCB4-4990-89C2-32351D8F8AF6}" type="presOf" srcId="{9C6FDD5F-C6BD-47CC-BC21-64D8CE6469DF}" destId="{1D8FBD7B-DC1C-40CC-BC45-695A155519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D61493-19D4-4F2B-993E-F0A800F6BF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8761D97-26A7-437D-83E9-79230B9DC93B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Бюджетное устройство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DE0D092-C51B-49E3-902E-52BB928B9042}" type="parTrans" cxnId="{D382894F-AFFD-4D38-A684-057B2D91D79C}">
      <dgm:prSet/>
      <dgm:spPr/>
      <dgm:t>
        <a:bodyPr/>
        <a:lstStyle/>
        <a:p>
          <a:endParaRPr lang="ru-RU"/>
        </a:p>
      </dgm:t>
    </dgm:pt>
    <dgm:pt modelId="{5BC6E4A0-5E47-4489-8633-931FBBCFFB43}" type="sibTrans" cxnId="{D382894F-AFFD-4D38-A684-057B2D91D79C}">
      <dgm:prSet/>
      <dgm:spPr/>
      <dgm:t>
        <a:bodyPr/>
        <a:lstStyle/>
        <a:p>
          <a:endParaRPr lang="ru-RU"/>
        </a:p>
      </dgm:t>
    </dgm:pt>
    <dgm:pt modelId="{C363B55C-20D0-480D-9E06-3EA932C7C433}" type="pres">
      <dgm:prSet presAssocID="{51D61493-19D4-4F2B-993E-F0A800F6BF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00591-68C9-4C05-B6EB-FDB8C3FE8A2B}" type="pres">
      <dgm:prSet presAssocID="{28761D97-26A7-437D-83E9-79230B9DC9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CD477-16ED-4093-B64A-D25495DDF115}" type="presOf" srcId="{28761D97-26A7-437D-83E9-79230B9DC93B}" destId="{C6100591-68C9-4C05-B6EB-FDB8C3FE8A2B}" srcOrd="0" destOrd="0" presId="urn:microsoft.com/office/officeart/2005/8/layout/vList2"/>
    <dgm:cxn modelId="{D382894F-AFFD-4D38-A684-057B2D91D79C}" srcId="{51D61493-19D4-4F2B-993E-F0A800F6BF9F}" destId="{28761D97-26A7-437D-83E9-79230B9DC93B}" srcOrd="0" destOrd="0" parTransId="{6DE0D092-C51B-49E3-902E-52BB928B9042}" sibTransId="{5BC6E4A0-5E47-4489-8633-931FBBCFFB43}"/>
    <dgm:cxn modelId="{D88C8179-6A1E-4944-AE8C-FD55ECD85FCA}" type="presOf" srcId="{51D61493-19D4-4F2B-993E-F0A800F6BF9F}" destId="{C363B55C-20D0-480D-9E06-3EA932C7C433}" srcOrd="0" destOrd="0" presId="urn:microsoft.com/office/officeart/2005/8/layout/vList2"/>
    <dgm:cxn modelId="{4B109433-92EB-4982-AD56-FF7AB86598B1}" type="presParOf" srcId="{C363B55C-20D0-480D-9E06-3EA932C7C433}" destId="{C6100591-68C9-4C05-B6EB-FDB8C3FE8A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78FF1E-1CDA-4634-BB25-4E3850E2572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55DF0-5F36-45B8-BC95-124592B54B3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49B5C8-0BCD-44E2-99DD-07BB6110EC5D}" type="par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FDCCE97D-6A62-4942-A3F3-E2ADBA60ACAC}" type="sib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D204058-B3F7-4BA1-A7E1-6F14F660CBD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 субъектов</a:t>
          </a:r>
          <a:r>
            <a:rPr lang="ru-RU" sz="1800" b="1" dirty="0" smtClean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РФ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03BEEA-E4FA-4039-B9D9-1EC3024DAD8F}" type="parTrans" cxnId="{A378E9BD-3041-4E06-A20C-96F2BFA0F12F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460837A9-E8C3-4BF9-84DE-643606BC24EC}" type="sibTrans" cxnId="{A378E9BD-3041-4E06-A20C-96F2BFA0F12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40DB4A9-C82E-4C71-B073-F293B9416DE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131334-62B5-4E0B-A994-A75D839DC1FD}" type="parTrans" cxnId="{4854FBDB-ABA5-4B2A-81EA-51D4E20F90E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3634E22-29A7-4310-90FA-7606DE12F1D7}" type="sibTrans" cxnId="{4854FBDB-ABA5-4B2A-81EA-51D4E20F90E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FBD4510-5447-4075-B0AC-AD23C828167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сельских поселений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8FC6D3-9510-4FCD-808F-0FEB9A82A5B7}" type="parTrans" cxnId="{48B7DB0E-19D2-4CF5-81B2-A2ACB64BF86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28888D3A-36E8-4C9D-A08E-4FEF0382EC99}" type="sibTrans" cxnId="{48B7DB0E-19D2-4CF5-81B2-A2ACB64BF86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16837A97-A607-4A23-9768-C22610348AAB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уровень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22D4984-ED73-43AE-9C80-10291C90CF2E}" type="par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C925EF-2A64-4868-8E44-E8D069856F9A}" type="sib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413BB72F-2132-401E-B52B-D67786220EDA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 уровень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0ACC6E6-4CAB-4DEB-AB27-8E25D70E40D5}" type="par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D3102C2-43A9-4BD4-92CE-9100DEB8DCA8}" type="sib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1D991E6-7473-4214-A66D-A8D815FE809D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 уровень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C43A2FA-6139-4076-8848-5B10FC34E0BB}" type="par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24FDB190-727D-4452-A0B9-4405785D05E3}" type="sib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A107013-B8D8-4F7F-9F37-4604F3FF833E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муниципальных районов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502D33-C788-4A57-914F-9946F75EE88D}" type="parTrans" cxnId="{4258F503-44DB-4468-ABF2-A8C2A7F2BD93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0C9B3B67-ACF2-4C21-91D4-229C10C8C25D}" type="sibTrans" cxnId="{4258F503-44DB-4468-ABF2-A8C2A7F2BD9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07F49EC-9849-45BA-A03C-D1B71D1F24E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округов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DC9FA5-F3B3-42A1-81AE-54EB11A41477}" type="parTrans" cxnId="{3B99C23B-FA11-49C3-AC19-7EBEE0E4FD2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92865442-A93D-4615-836E-DCF4B402E2B4}" type="sibTrans" cxnId="{3B99C23B-FA11-49C3-AC19-7EBEE0E4FD2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2D674A-B0EB-4A30-866E-1C7224FA9C9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внутригородских муниципальных образований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E67456-C4D6-4F93-8D33-16567C5BF585}" type="parTrans" cxnId="{34E0816E-CAF0-48EC-B9C1-6305BAACC08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2F2E778-1B1C-47BA-B1D9-79FD29054B86}" type="sibTrans" cxnId="{34E0816E-CAF0-48EC-B9C1-6305BAACC08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86EEE1A-B2D4-4FDA-8F72-DC39C50FD7F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поселений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248A81-8ED4-4D0C-AE02-E004956AE864}" type="parTrans" cxnId="{6B75E841-0739-46D7-8973-E34206D27F9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E9ADD198-E5D6-4CF1-9012-F19FDFCDAD4E}" type="sibTrans" cxnId="{6B75E841-0739-46D7-8973-E34206D27F9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CE054C0E-17AB-4625-8C81-FB9C031DD4EE}" type="pres">
      <dgm:prSet presAssocID="{9F78FF1E-1CDA-4634-BB25-4E3850E257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0ADEC5-38F8-4CF7-87D4-4CB56918BB76}" type="pres">
      <dgm:prSet presAssocID="{9F78FF1E-1CDA-4634-BB25-4E3850E2572F}" presName="hierFlow" presStyleCnt="0"/>
      <dgm:spPr/>
    </dgm:pt>
    <dgm:pt modelId="{D6B5B6B0-AABD-48D5-8EFD-FDAF064E98B2}" type="pres">
      <dgm:prSet presAssocID="{9F78FF1E-1CDA-4634-BB25-4E3850E2572F}" presName="firstBuf" presStyleCnt="0"/>
      <dgm:spPr/>
    </dgm:pt>
    <dgm:pt modelId="{4B0245E4-B1D8-48D7-8923-5F9DFB017EF1}" type="pres">
      <dgm:prSet presAssocID="{9F78FF1E-1CDA-4634-BB25-4E3850E2572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B45024-84FC-4401-9BB1-BE16502BD05B}" type="pres">
      <dgm:prSet presAssocID="{EC155DF0-5F36-45B8-BC95-124592B54B32}" presName="Name17" presStyleCnt="0"/>
      <dgm:spPr/>
    </dgm:pt>
    <dgm:pt modelId="{FBFC39E7-4DC2-45C1-9FB6-83C38A6EAF69}" type="pres">
      <dgm:prSet presAssocID="{EC155DF0-5F36-45B8-BC95-124592B54B32}" presName="level1Shape" presStyleLbl="node0" presStyleIdx="0" presStyleCnt="1" custScaleY="515322" custLinFactNeighborX="-53" custLinFactNeighborY="2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F2A0D9-239E-4A51-8E65-329877AA281F}" type="pres">
      <dgm:prSet presAssocID="{EC155DF0-5F36-45B8-BC95-124592B54B32}" presName="hierChild2" presStyleCnt="0"/>
      <dgm:spPr/>
    </dgm:pt>
    <dgm:pt modelId="{5869E566-A3EF-4B07-AFC4-0A763916B897}" type="pres">
      <dgm:prSet presAssocID="{3903BEEA-E4FA-4039-B9D9-1EC3024DAD8F}" presName="Name25" presStyleLbl="parChTrans1D2" presStyleIdx="0" presStyleCnt="1"/>
      <dgm:spPr/>
      <dgm:t>
        <a:bodyPr/>
        <a:lstStyle/>
        <a:p>
          <a:endParaRPr lang="ru-RU"/>
        </a:p>
      </dgm:t>
    </dgm:pt>
    <dgm:pt modelId="{4E8042F2-28B7-4167-876A-9985A47A33E3}" type="pres">
      <dgm:prSet presAssocID="{3903BEEA-E4FA-4039-B9D9-1EC3024DAD8F}" presName="connTx" presStyleLbl="parChTrans1D2" presStyleIdx="0" presStyleCnt="1"/>
      <dgm:spPr/>
      <dgm:t>
        <a:bodyPr/>
        <a:lstStyle/>
        <a:p>
          <a:endParaRPr lang="ru-RU"/>
        </a:p>
      </dgm:t>
    </dgm:pt>
    <dgm:pt modelId="{9EF42E16-3BAC-46FF-8B01-851EAD49960C}" type="pres">
      <dgm:prSet presAssocID="{5D204058-B3F7-4BA1-A7E1-6F14F660CBD6}" presName="Name30" presStyleCnt="0"/>
      <dgm:spPr/>
    </dgm:pt>
    <dgm:pt modelId="{EC7C8A2F-35E7-4CE7-9D8F-2E54F639C322}" type="pres">
      <dgm:prSet presAssocID="{5D204058-B3F7-4BA1-A7E1-6F14F660CBD6}" presName="level2Shape" presStyleLbl="node2" presStyleIdx="0" presStyleCnt="1" custScaleY="515322"/>
      <dgm:spPr/>
      <dgm:t>
        <a:bodyPr/>
        <a:lstStyle/>
        <a:p>
          <a:endParaRPr lang="ru-RU"/>
        </a:p>
      </dgm:t>
    </dgm:pt>
    <dgm:pt modelId="{1466C40C-5D1B-4DD1-96A1-B414BBC3E1EB}" type="pres">
      <dgm:prSet presAssocID="{5D204058-B3F7-4BA1-A7E1-6F14F660CBD6}" presName="hierChild3" presStyleCnt="0"/>
      <dgm:spPr/>
    </dgm:pt>
    <dgm:pt modelId="{18A99FD3-420C-4BA5-BAA9-7F7C8365E785}" type="pres">
      <dgm:prSet presAssocID="{95131334-62B5-4E0B-A994-A75D839DC1FD}" presName="Name25" presStyleLbl="parChTrans1D3" presStyleIdx="0" presStyleCnt="1"/>
      <dgm:spPr/>
      <dgm:t>
        <a:bodyPr/>
        <a:lstStyle/>
        <a:p>
          <a:endParaRPr lang="ru-RU"/>
        </a:p>
      </dgm:t>
    </dgm:pt>
    <dgm:pt modelId="{1E25960C-A179-4C61-9750-EC8595808931}" type="pres">
      <dgm:prSet presAssocID="{95131334-62B5-4E0B-A994-A75D839DC1FD}" presName="connTx" presStyleLbl="parChTrans1D3" presStyleIdx="0" presStyleCnt="1"/>
      <dgm:spPr/>
      <dgm:t>
        <a:bodyPr/>
        <a:lstStyle/>
        <a:p>
          <a:endParaRPr lang="ru-RU"/>
        </a:p>
      </dgm:t>
    </dgm:pt>
    <dgm:pt modelId="{31745381-7E85-4255-A861-69A8561F9961}" type="pres">
      <dgm:prSet presAssocID="{B40DB4A9-C82E-4C71-B073-F293B9416DE7}" presName="Name30" presStyleCnt="0"/>
      <dgm:spPr/>
    </dgm:pt>
    <dgm:pt modelId="{5008A636-0F16-4041-A1B9-B5D1717D789C}" type="pres">
      <dgm:prSet presAssocID="{B40DB4A9-C82E-4C71-B073-F293B9416DE7}" presName="level2Shape" presStyleLbl="node3" presStyleIdx="0" presStyleCnt="1" custScaleY="515322"/>
      <dgm:spPr/>
      <dgm:t>
        <a:bodyPr/>
        <a:lstStyle/>
        <a:p>
          <a:endParaRPr lang="ru-RU"/>
        </a:p>
      </dgm:t>
    </dgm:pt>
    <dgm:pt modelId="{3532B6DB-DD20-49F8-92F8-B8624886BF12}" type="pres">
      <dgm:prSet presAssocID="{B40DB4A9-C82E-4C71-B073-F293B9416DE7}" presName="hierChild3" presStyleCnt="0"/>
      <dgm:spPr/>
    </dgm:pt>
    <dgm:pt modelId="{D8C18BB3-C8C5-4CE3-A4B7-596D77C39EBA}" type="pres">
      <dgm:prSet presAssocID="{1E502D33-C788-4A57-914F-9946F75EE88D}" presName="Name25" presStyleLbl="parChTrans1D4" presStyleIdx="0" presStyleCnt="5"/>
      <dgm:spPr/>
      <dgm:t>
        <a:bodyPr/>
        <a:lstStyle/>
        <a:p>
          <a:endParaRPr lang="ru-RU"/>
        </a:p>
      </dgm:t>
    </dgm:pt>
    <dgm:pt modelId="{70738FF7-862B-46EE-9DBF-62D3ED83C934}" type="pres">
      <dgm:prSet presAssocID="{1E502D33-C788-4A57-914F-9946F75EE88D}" presName="connTx" presStyleLbl="parChTrans1D4" presStyleIdx="0" presStyleCnt="5"/>
      <dgm:spPr/>
      <dgm:t>
        <a:bodyPr/>
        <a:lstStyle/>
        <a:p>
          <a:endParaRPr lang="ru-RU"/>
        </a:p>
      </dgm:t>
    </dgm:pt>
    <dgm:pt modelId="{4FAE43AB-8374-42A8-963C-3D543043E06F}" type="pres">
      <dgm:prSet presAssocID="{EA107013-B8D8-4F7F-9F37-4604F3FF833E}" presName="Name30" presStyleCnt="0"/>
      <dgm:spPr/>
    </dgm:pt>
    <dgm:pt modelId="{E74283B3-0728-40B8-929F-DD0680F9A790}" type="pres">
      <dgm:prSet presAssocID="{EA107013-B8D8-4F7F-9F37-4604F3FF833E}" presName="level2Shape" presStyleLbl="node4" presStyleIdx="0" presStyleCnt="5" custScaleY="515322"/>
      <dgm:spPr/>
      <dgm:t>
        <a:bodyPr/>
        <a:lstStyle/>
        <a:p>
          <a:endParaRPr lang="ru-RU"/>
        </a:p>
      </dgm:t>
    </dgm:pt>
    <dgm:pt modelId="{C9D4C92C-F58F-4DDD-A41F-DE9CC63F0BBB}" type="pres">
      <dgm:prSet presAssocID="{EA107013-B8D8-4F7F-9F37-4604F3FF833E}" presName="hierChild3" presStyleCnt="0"/>
      <dgm:spPr/>
    </dgm:pt>
    <dgm:pt modelId="{DD37461E-16C9-4825-942D-5002F4033D5C}" type="pres">
      <dgm:prSet presAssocID="{05DC9FA5-F3B3-42A1-81AE-54EB11A41477}" presName="Name25" presStyleLbl="parChTrans1D4" presStyleIdx="1" presStyleCnt="5"/>
      <dgm:spPr/>
      <dgm:t>
        <a:bodyPr/>
        <a:lstStyle/>
        <a:p>
          <a:endParaRPr lang="ru-RU"/>
        </a:p>
      </dgm:t>
    </dgm:pt>
    <dgm:pt modelId="{9D7F3FBE-2760-4E9B-9A5A-C8BFD362F42E}" type="pres">
      <dgm:prSet presAssocID="{05DC9FA5-F3B3-42A1-81AE-54EB11A41477}" presName="connTx" presStyleLbl="parChTrans1D4" presStyleIdx="1" presStyleCnt="5"/>
      <dgm:spPr/>
      <dgm:t>
        <a:bodyPr/>
        <a:lstStyle/>
        <a:p>
          <a:endParaRPr lang="ru-RU"/>
        </a:p>
      </dgm:t>
    </dgm:pt>
    <dgm:pt modelId="{6ED5D70B-1D1E-46A1-81A8-E5D6F1AA1D52}" type="pres">
      <dgm:prSet presAssocID="{B07F49EC-9849-45BA-A03C-D1B71D1F24E9}" presName="Name30" presStyleCnt="0"/>
      <dgm:spPr/>
    </dgm:pt>
    <dgm:pt modelId="{F434345E-07BD-4879-8180-ABC62EA80215}" type="pres">
      <dgm:prSet presAssocID="{B07F49EC-9849-45BA-A03C-D1B71D1F24E9}" presName="level2Shape" presStyleLbl="node4" presStyleIdx="1" presStyleCnt="5" custScaleX="339131" custScaleY="80011" custLinFactNeighborX="1221" custLinFactNeighborY="-50558"/>
      <dgm:spPr/>
      <dgm:t>
        <a:bodyPr/>
        <a:lstStyle/>
        <a:p>
          <a:endParaRPr lang="ru-RU"/>
        </a:p>
      </dgm:t>
    </dgm:pt>
    <dgm:pt modelId="{7A253197-22DF-43D7-B5FC-1C3FE42050C6}" type="pres">
      <dgm:prSet presAssocID="{B07F49EC-9849-45BA-A03C-D1B71D1F24E9}" presName="hierChild3" presStyleCnt="0"/>
      <dgm:spPr/>
    </dgm:pt>
    <dgm:pt modelId="{13233494-A242-49B4-9771-4EA8827A27A0}" type="pres">
      <dgm:prSet presAssocID="{F5E67456-C4D6-4F93-8D33-16567C5BF585}" presName="Name25" presStyleLbl="parChTrans1D4" presStyleIdx="2" presStyleCnt="5"/>
      <dgm:spPr/>
      <dgm:t>
        <a:bodyPr/>
        <a:lstStyle/>
        <a:p>
          <a:endParaRPr lang="ru-RU"/>
        </a:p>
      </dgm:t>
    </dgm:pt>
    <dgm:pt modelId="{0A867C57-E5C7-4A86-94F0-9FFE0201BCB3}" type="pres">
      <dgm:prSet presAssocID="{F5E67456-C4D6-4F93-8D33-16567C5BF585}" presName="connTx" presStyleLbl="parChTrans1D4" presStyleIdx="2" presStyleCnt="5"/>
      <dgm:spPr/>
      <dgm:t>
        <a:bodyPr/>
        <a:lstStyle/>
        <a:p>
          <a:endParaRPr lang="ru-RU"/>
        </a:p>
      </dgm:t>
    </dgm:pt>
    <dgm:pt modelId="{4316294F-4E3A-48FE-9126-9E5181078361}" type="pres">
      <dgm:prSet presAssocID="{562D674A-B0EB-4A30-866E-1C7224FA9C94}" presName="Name30" presStyleCnt="0"/>
      <dgm:spPr/>
    </dgm:pt>
    <dgm:pt modelId="{149AE0F6-F143-4134-85E6-F9DA5B3BCE56}" type="pres">
      <dgm:prSet presAssocID="{562D674A-B0EB-4A30-866E-1C7224FA9C94}" presName="level2Shape" presStyleLbl="node4" presStyleIdx="2" presStyleCnt="5" custScaleX="339905" custScaleY="113503" custLinFactNeighborX="1221" custLinFactNeighborY="-17287"/>
      <dgm:spPr/>
      <dgm:t>
        <a:bodyPr/>
        <a:lstStyle/>
        <a:p>
          <a:endParaRPr lang="ru-RU"/>
        </a:p>
      </dgm:t>
    </dgm:pt>
    <dgm:pt modelId="{876FFE3E-A5DF-4979-855E-5CA70E8C240E}" type="pres">
      <dgm:prSet presAssocID="{562D674A-B0EB-4A30-866E-1C7224FA9C94}" presName="hierChild3" presStyleCnt="0"/>
      <dgm:spPr/>
    </dgm:pt>
    <dgm:pt modelId="{EB004F0F-E050-478A-A4A5-E04A68F2AC81}" type="pres">
      <dgm:prSet presAssocID="{7E248A81-8ED4-4D0C-AE02-E004956AE864}" presName="Name25" presStyleLbl="parChTrans1D4" presStyleIdx="3" presStyleCnt="5"/>
      <dgm:spPr/>
      <dgm:t>
        <a:bodyPr/>
        <a:lstStyle/>
        <a:p>
          <a:endParaRPr lang="ru-RU"/>
        </a:p>
      </dgm:t>
    </dgm:pt>
    <dgm:pt modelId="{8CFB303F-0F28-4226-8C88-68947BEB3E23}" type="pres">
      <dgm:prSet presAssocID="{7E248A81-8ED4-4D0C-AE02-E004956AE864}" presName="connTx" presStyleLbl="parChTrans1D4" presStyleIdx="3" presStyleCnt="5"/>
      <dgm:spPr/>
      <dgm:t>
        <a:bodyPr/>
        <a:lstStyle/>
        <a:p>
          <a:endParaRPr lang="ru-RU"/>
        </a:p>
      </dgm:t>
    </dgm:pt>
    <dgm:pt modelId="{B7C4FE11-F6B1-40AA-B590-5A54D2A7785D}" type="pres">
      <dgm:prSet presAssocID="{386EEE1A-B2D4-4FDA-8F72-DC39C50FD7F2}" presName="Name30" presStyleCnt="0"/>
      <dgm:spPr/>
    </dgm:pt>
    <dgm:pt modelId="{5186D76D-1A2C-493E-9DBD-D2E81ADDD2BF}" type="pres">
      <dgm:prSet presAssocID="{386EEE1A-B2D4-4FDA-8F72-DC39C50FD7F2}" presName="level2Shape" presStyleLbl="node4" presStyleIdx="3" presStyleCnt="5" custScaleX="343298" custScaleY="102296" custLinFactNeighborX="1221" custLinFactNeighborY="15115"/>
      <dgm:spPr/>
      <dgm:t>
        <a:bodyPr/>
        <a:lstStyle/>
        <a:p>
          <a:endParaRPr lang="ru-RU"/>
        </a:p>
      </dgm:t>
    </dgm:pt>
    <dgm:pt modelId="{B7951225-2592-4CAA-BE05-1D5EC9E88E35}" type="pres">
      <dgm:prSet presAssocID="{386EEE1A-B2D4-4FDA-8F72-DC39C50FD7F2}" presName="hierChild3" presStyleCnt="0"/>
      <dgm:spPr/>
    </dgm:pt>
    <dgm:pt modelId="{667D3810-BD1D-4CA7-861C-3B7A067AC23A}" type="pres">
      <dgm:prSet presAssocID="{628FC6D3-9510-4FCD-808F-0FEB9A82A5B7}" presName="Name25" presStyleLbl="parChTrans1D4" presStyleIdx="4" presStyleCnt="5"/>
      <dgm:spPr/>
      <dgm:t>
        <a:bodyPr/>
        <a:lstStyle/>
        <a:p>
          <a:endParaRPr lang="ru-RU"/>
        </a:p>
      </dgm:t>
    </dgm:pt>
    <dgm:pt modelId="{E9C4DBCD-4A19-4B40-87B3-285D596788AB}" type="pres">
      <dgm:prSet presAssocID="{628FC6D3-9510-4FCD-808F-0FEB9A82A5B7}" presName="connTx" presStyleLbl="parChTrans1D4" presStyleIdx="4" presStyleCnt="5"/>
      <dgm:spPr/>
      <dgm:t>
        <a:bodyPr/>
        <a:lstStyle/>
        <a:p>
          <a:endParaRPr lang="ru-RU"/>
        </a:p>
      </dgm:t>
    </dgm:pt>
    <dgm:pt modelId="{0BE64B03-97E5-4B2E-95D8-1A027735DE55}" type="pres">
      <dgm:prSet presAssocID="{0FBD4510-5447-4075-B0AC-AD23C8281679}" presName="Name30" presStyleCnt="0"/>
      <dgm:spPr/>
    </dgm:pt>
    <dgm:pt modelId="{020F7B33-C5A6-46ED-8798-AD6A665C8DAC}" type="pres">
      <dgm:prSet presAssocID="{0FBD4510-5447-4075-B0AC-AD23C8281679}" presName="level2Shape" presStyleLbl="node4" presStyleIdx="4" presStyleCnt="5" custScaleX="348816" custScaleY="77879" custLinFactNeighborX="1221" custLinFactNeighborY="58725"/>
      <dgm:spPr/>
      <dgm:t>
        <a:bodyPr/>
        <a:lstStyle/>
        <a:p>
          <a:endParaRPr lang="ru-RU"/>
        </a:p>
      </dgm:t>
    </dgm:pt>
    <dgm:pt modelId="{7D5FA337-2781-47D3-AFBA-58F0EE5FBB8C}" type="pres">
      <dgm:prSet presAssocID="{0FBD4510-5447-4075-B0AC-AD23C8281679}" presName="hierChild3" presStyleCnt="0"/>
      <dgm:spPr/>
    </dgm:pt>
    <dgm:pt modelId="{BE64E252-2D04-4851-ABB3-47BD040408D6}" type="pres">
      <dgm:prSet presAssocID="{9F78FF1E-1CDA-4634-BB25-4E3850E2572F}" presName="bgShapesFlow" presStyleCnt="0"/>
      <dgm:spPr/>
    </dgm:pt>
    <dgm:pt modelId="{E8B05376-6D7F-4D40-A975-4AC2E2613A8B}" type="pres">
      <dgm:prSet presAssocID="{16837A97-A607-4A23-9768-C22610348AAB}" presName="rectComp" presStyleCnt="0"/>
      <dgm:spPr/>
    </dgm:pt>
    <dgm:pt modelId="{04BDCCD4-6726-43D5-9FD2-7C72BFAC0A45}" type="pres">
      <dgm:prSet presAssocID="{16837A97-A607-4A23-9768-C22610348AAB}" presName="bgRect" presStyleLbl="bgShp" presStyleIdx="0" presStyleCnt="3" custScaleY="71334" custLinFactNeighborX="-414" custLinFactNeighborY="11820"/>
      <dgm:spPr/>
      <dgm:t>
        <a:bodyPr/>
        <a:lstStyle/>
        <a:p>
          <a:endParaRPr lang="ru-RU"/>
        </a:p>
      </dgm:t>
    </dgm:pt>
    <dgm:pt modelId="{906F7EFE-C4BC-48FA-BA8E-3FA78F545953}" type="pres">
      <dgm:prSet presAssocID="{16837A97-A607-4A23-9768-C22610348AA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78202-AEEB-4BFB-901C-23D07509A9B2}" type="pres">
      <dgm:prSet presAssocID="{16837A97-A607-4A23-9768-C22610348AAB}" presName="spComp" presStyleCnt="0"/>
      <dgm:spPr/>
    </dgm:pt>
    <dgm:pt modelId="{2CBBFBEE-E0AF-49BB-AC0D-6C47AFF2FBAF}" type="pres">
      <dgm:prSet presAssocID="{16837A97-A607-4A23-9768-C22610348AAB}" presName="hSp" presStyleCnt="0"/>
      <dgm:spPr/>
    </dgm:pt>
    <dgm:pt modelId="{5B63C49E-73F9-44A9-98F4-51EBBBFF64BA}" type="pres">
      <dgm:prSet presAssocID="{413BB72F-2132-401E-B52B-D67786220EDA}" presName="rectComp" presStyleCnt="0"/>
      <dgm:spPr/>
    </dgm:pt>
    <dgm:pt modelId="{0BFBEC64-80AB-425D-8B7A-3096C3C190E4}" type="pres">
      <dgm:prSet presAssocID="{413BB72F-2132-401E-B52B-D67786220EDA}" presName="bgRect" presStyleLbl="bgShp" presStyleIdx="1" presStyleCnt="3" custScaleY="71912" custLinFactNeighborX="-541" custLinFactNeighborY="12109"/>
      <dgm:spPr/>
      <dgm:t>
        <a:bodyPr/>
        <a:lstStyle/>
        <a:p>
          <a:endParaRPr lang="ru-RU"/>
        </a:p>
      </dgm:t>
    </dgm:pt>
    <dgm:pt modelId="{146DD520-2E61-49AF-9CB7-A9B2309D9520}" type="pres">
      <dgm:prSet presAssocID="{413BB72F-2132-401E-B52B-D67786220ED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B7C2E-78B4-4E08-9098-797EDA06906B}" type="pres">
      <dgm:prSet presAssocID="{413BB72F-2132-401E-B52B-D67786220EDA}" presName="spComp" presStyleCnt="0"/>
      <dgm:spPr/>
    </dgm:pt>
    <dgm:pt modelId="{09BB5004-B40D-465A-843D-E01E721733E8}" type="pres">
      <dgm:prSet presAssocID="{413BB72F-2132-401E-B52B-D67786220EDA}" presName="hSp" presStyleCnt="0"/>
      <dgm:spPr/>
    </dgm:pt>
    <dgm:pt modelId="{57FF8891-331A-4351-A4D4-73B299E4A188}" type="pres">
      <dgm:prSet presAssocID="{B1D991E6-7473-4214-A66D-A8D815FE809D}" presName="rectComp" presStyleCnt="0"/>
      <dgm:spPr/>
    </dgm:pt>
    <dgm:pt modelId="{23114B95-3A8B-49D3-8626-6493DBE3D385}" type="pres">
      <dgm:prSet presAssocID="{B1D991E6-7473-4214-A66D-A8D815FE809D}" presName="bgRect" presStyleLbl="bgShp" presStyleIdx="2" presStyleCnt="3" custAng="0" custScaleX="544387" custScaleY="72480" custLinFactNeighborX="1992" custLinFactNeighborY="11558"/>
      <dgm:spPr/>
      <dgm:t>
        <a:bodyPr/>
        <a:lstStyle/>
        <a:p>
          <a:endParaRPr lang="ru-RU"/>
        </a:p>
      </dgm:t>
    </dgm:pt>
    <dgm:pt modelId="{FD2F8673-8C42-418E-960B-F00791F9BDE7}" type="pres">
      <dgm:prSet presAssocID="{B1D991E6-7473-4214-A66D-A8D815FE809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894379-2C65-4384-A79D-F1CE2A19E472}" type="presOf" srcId="{0FBD4510-5447-4075-B0AC-AD23C8281679}" destId="{020F7B33-C5A6-46ED-8798-AD6A665C8DAC}" srcOrd="0" destOrd="0" presId="urn:microsoft.com/office/officeart/2005/8/layout/hierarchy5"/>
    <dgm:cxn modelId="{93A6A054-4029-4755-B05F-484C2BD6EBED}" type="presOf" srcId="{3903BEEA-E4FA-4039-B9D9-1EC3024DAD8F}" destId="{4E8042F2-28B7-4167-876A-9985A47A33E3}" srcOrd="1" destOrd="0" presId="urn:microsoft.com/office/officeart/2005/8/layout/hierarchy5"/>
    <dgm:cxn modelId="{1362329E-414A-4266-8D94-2E129736F335}" type="presOf" srcId="{628FC6D3-9510-4FCD-808F-0FEB9A82A5B7}" destId="{667D3810-BD1D-4CA7-861C-3B7A067AC23A}" srcOrd="0" destOrd="0" presId="urn:microsoft.com/office/officeart/2005/8/layout/hierarchy5"/>
    <dgm:cxn modelId="{AD5A0078-F898-4D7A-8BD3-69088F4FA332}" type="presOf" srcId="{95131334-62B5-4E0B-A994-A75D839DC1FD}" destId="{1E25960C-A179-4C61-9750-EC8595808931}" srcOrd="1" destOrd="0" presId="urn:microsoft.com/office/officeart/2005/8/layout/hierarchy5"/>
    <dgm:cxn modelId="{9E875DE4-352E-4D8D-B6FF-A453C20A99B4}" type="presOf" srcId="{7E248A81-8ED4-4D0C-AE02-E004956AE864}" destId="{EB004F0F-E050-478A-A4A5-E04A68F2AC81}" srcOrd="0" destOrd="0" presId="urn:microsoft.com/office/officeart/2005/8/layout/hierarchy5"/>
    <dgm:cxn modelId="{C388F1F4-663D-4F47-BDD3-8DF1E8C83CD3}" type="presOf" srcId="{B1D991E6-7473-4214-A66D-A8D815FE809D}" destId="{FD2F8673-8C42-418E-960B-F00791F9BDE7}" srcOrd="1" destOrd="0" presId="urn:microsoft.com/office/officeart/2005/8/layout/hierarchy5"/>
    <dgm:cxn modelId="{E5C8B621-AF2B-47C5-AFD5-E72586E0D9B3}" type="presOf" srcId="{1E502D33-C788-4A57-914F-9946F75EE88D}" destId="{70738FF7-862B-46EE-9DBF-62D3ED83C934}" srcOrd="1" destOrd="0" presId="urn:microsoft.com/office/officeart/2005/8/layout/hierarchy5"/>
    <dgm:cxn modelId="{DDEDC342-0A22-4518-99D7-9DED651BAEC5}" type="presOf" srcId="{5D204058-B3F7-4BA1-A7E1-6F14F660CBD6}" destId="{EC7C8A2F-35E7-4CE7-9D8F-2E54F639C322}" srcOrd="0" destOrd="0" presId="urn:microsoft.com/office/officeart/2005/8/layout/hierarchy5"/>
    <dgm:cxn modelId="{1FEFEF89-3C16-42C8-9C2D-34746A578A03}" type="presOf" srcId="{B40DB4A9-C82E-4C71-B073-F293B9416DE7}" destId="{5008A636-0F16-4041-A1B9-B5D1717D789C}" srcOrd="0" destOrd="0" presId="urn:microsoft.com/office/officeart/2005/8/layout/hierarchy5"/>
    <dgm:cxn modelId="{0EEE243F-FF55-45A5-8C27-D910FD8A8D15}" type="presOf" srcId="{562D674A-B0EB-4A30-866E-1C7224FA9C94}" destId="{149AE0F6-F143-4134-85E6-F9DA5B3BCE56}" srcOrd="0" destOrd="0" presId="urn:microsoft.com/office/officeart/2005/8/layout/hierarchy5"/>
    <dgm:cxn modelId="{3B99C23B-FA11-49C3-AC19-7EBEE0E4FD29}" srcId="{EA107013-B8D8-4F7F-9F37-4604F3FF833E}" destId="{B07F49EC-9849-45BA-A03C-D1B71D1F24E9}" srcOrd="0" destOrd="0" parTransId="{05DC9FA5-F3B3-42A1-81AE-54EB11A41477}" sibTransId="{92865442-A93D-4615-836E-DCF4B402E2B4}"/>
    <dgm:cxn modelId="{0994B16F-2D11-4E9C-A444-6CE2993765FC}" srcId="{9F78FF1E-1CDA-4634-BB25-4E3850E2572F}" destId="{413BB72F-2132-401E-B52B-D67786220EDA}" srcOrd="2" destOrd="0" parTransId="{10ACC6E6-4CAB-4DEB-AB27-8E25D70E40D5}" sibTransId="{3D3102C2-43A9-4BD4-92CE-9100DEB8DCA8}"/>
    <dgm:cxn modelId="{97D1FF88-289F-495E-8E99-676AC35CD079}" type="presOf" srcId="{16837A97-A607-4A23-9768-C22610348AAB}" destId="{906F7EFE-C4BC-48FA-BA8E-3FA78F545953}" srcOrd="1" destOrd="0" presId="urn:microsoft.com/office/officeart/2005/8/layout/hierarchy5"/>
    <dgm:cxn modelId="{4258F503-44DB-4468-ABF2-A8C2A7F2BD93}" srcId="{B40DB4A9-C82E-4C71-B073-F293B9416DE7}" destId="{EA107013-B8D8-4F7F-9F37-4604F3FF833E}" srcOrd="0" destOrd="0" parTransId="{1E502D33-C788-4A57-914F-9946F75EE88D}" sibTransId="{0C9B3B67-ACF2-4C21-91D4-229C10C8C25D}"/>
    <dgm:cxn modelId="{31E8FC52-3E50-46E3-B78A-8080E50EC44D}" type="presOf" srcId="{05DC9FA5-F3B3-42A1-81AE-54EB11A41477}" destId="{9D7F3FBE-2760-4E9B-9A5A-C8BFD362F42E}" srcOrd="1" destOrd="0" presId="urn:microsoft.com/office/officeart/2005/8/layout/hierarchy5"/>
    <dgm:cxn modelId="{DC17862E-50B2-43F1-8189-68402441D93D}" type="presOf" srcId="{628FC6D3-9510-4FCD-808F-0FEB9A82A5B7}" destId="{E9C4DBCD-4A19-4B40-87B3-285D596788AB}" srcOrd="1" destOrd="0" presId="urn:microsoft.com/office/officeart/2005/8/layout/hierarchy5"/>
    <dgm:cxn modelId="{4467DE85-E29F-44D5-A388-16295150EBAB}" type="presOf" srcId="{9F78FF1E-1CDA-4634-BB25-4E3850E2572F}" destId="{CE054C0E-17AB-4625-8C81-FB9C031DD4EE}" srcOrd="0" destOrd="0" presId="urn:microsoft.com/office/officeart/2005/8/layout/hierarchy5"/>
    <dgm:cxn modelId="{A8C39E8E-05CD-4BD4-983F-BC35F4F9EAC3}" srcId="{9F78FF1E-1CDA-4634-BB25-4E3850E2572F}" destId="{16837A97-A607-4A23-9768-C22610348AAB}" srcOrd="1" destOrd="0" parTransId="{522D4984-ED73-43AE-9C80-10291C90CF2E}" sibTransId="{56C925EF-2A64-4868-8E44-E8D069856F9A}"/>
    <dgm:cxn modelId="{55DA1AF5-C39D-4E5F-803A-5054E1DD5EF9}" type="presOf" srcId="{05DC9FA5-F3B3-42A1-81AE-54EB11A41477}" destId="{DD37461E-16C9-4825-942D-5002F4033D5C}" srcOrd="0" destOrd="0" presId="urn:microsoft.com/office/officeart/2005/8/layout/hierarchy5"/>
    <dgm:cxn modelId="{FD3B02A1-42B2-47BE-8628-2DECE60A8122}" type="presOf" srcId="{3903BEEA-E4FA-4039-B9D9-1EC3024DAD8F}" destId="{5869E566-A3EF-4B07-AFC4-0A763916B897}" srcOrd="0" destOrd="0" presId="urn:microsoft.com/office/officeart/2005/8/layout/hierarchy5"/>
    <dgm:cxn modelId="{6B75E841-0739-46D7-8973-E34206D27F94}" srcId="{EA107013-B8D8-4F7F-9F37-4604F3FF833E}" destId="{386EEE1A-B2D4-4FDA-8F72-DC39C50FD7F2}" srcOrd="2" destOrd="0" parTransId="{7E248A81-8ED4-4D0C-AE02-E004956AE864}" sibTransId="{E9ADD198-E5D6-4CF1-9012-F19FDFCDAD4E}"/>
    <dgm:cxn modelId="{48B7DB0E-19D2-4CF5-81B2-A2ACB64BF864}" srcId="{EA107013-B8D8-4F7F-9F37-4604F3FF833E}" destId="{0FBD4510-5447-4075-B0AC-AD23C8281679}" srcOrd="3" destOrd="0" parTransId="{628FC6D3-9510-4FCD-808F-0FEB9A82A5B7}" sibTransId="{28888D3A-36E8-4C9D-A08E-4FEF0382EC99}"/>
    <dgm:cxn modelId="{1F522EB0-ECFB-4AD8-9910-4619EDF974FF}" type="presOf" srcId="{B07F49EC-9849-45BA-A03C-D1B71D1F24E9}" destId="{F434345E-07BD-4879-8180-ABC62EA80215}" srcOrd="0" destOrd="0" presId="urn:microsoft.com/office/officeart/2005/8/layout/hierarchy5"/>
    <dgm:cxn modelId="{A731D7BE-DA44-4DAA-B51D-74FED14CD275}" type="presOf" srcId="{F5E67456-C4D6-4F93-8D33-16567C5BF585}" destId="{13233494-A242-49B4-9771-4EA8827A27A0}" srcOrd="0" destOrd="0" presId="urn:microsoft.com/office/officeart/2005/8/layout/hierarchy5"/>
    <dgm:cxn modelId="{4E74E808-6309-4E2A-81BE-1FB903990D5F}" type="presOf" srcId="{413BB72F-2132-401E-B52B-D67786220EDA}" destId="{146DD520-2E61-49AF-9CB7-A9B2309D9520}" srcOrd="1" destOrd="0" presId="urn:microsoft.com/office/officeart/2005/8/layout/hierarchy5"/>
    <dgm:cxn modelId="{A2D39706-D3CD-45F7-B534-C3008A356C05}" type="presOf" srcId="{EC155DF0-5F36-45B8-BC95-124592B54B32}" destId="{FBFC39E7-4DC2-45C1-9FB6-83C38A6EAF69}" srcOrd="0" destOrd="0" presId="urn:microsoft.com/office/officeart/2005/8/layout/hierarchy5"/>
    <dgm:cxn modelId="{C565EAF9-D1FA-41C8-93C4-E518408E180F}" type="presOf" srcId="{F5E67456-C4D6-4F93-8D33-16567C5BF585}" destId="{0A867C57-E5C7-4A86-94F0-9FFE0201BCB3}" srcOrd="1" destOrd="0" presId="urn:microsoft.com/office/officeart/2005/8/layout/hierarchy5"/>
    <dgm:cxn modelId="{AC86C0E9-0F99-4CEB-B479-6139C7848AAE}" type="presOf" srcId="{386EEE1A-B2D4-4FDA-8F72-DC39C50FD7F2}" destId="{5186D76D-1A2C-493E-9DBD-D2E81ADDD2BF}" srcOrd="0" destOrd="0" presId="urn:microsoft.com/office/officeart/2005/8/layout/hierarchy5"/>
    <dgm:cxn modelId="{A378E9BD-3041-4E06-A20C-96F2BFA0F12F}" srcId="{EC155DF0-5F36-45B8-BC95-124592B54B32}" destId="{5D204058-B3F7-4BA1-A7E1-6F14F660CBD6}" srcOrd="0" destOrd="0" parTransId="{3903BEEA-E4FA-4039-B9D9-1EC3024DAD8F}" sibTransId="{460837A9-E8C3-4BF9-84DE-643606BC24EC}"/>
    <dgm:cxn modelId="{458D45FE-5D35-4C20-9CD1-E8BADB9ED7D0}" type="presOf" srcId="{7E248A81-8ED4-4D0C-AE02-E004956AE864}" destId="{8CFB303F-0F28-4226-8C88-68947BEB3E23}" srcOrd="1" destOrd="0" presId="urn:microsoft.com/office/officeart/2005/8/layout/hierarchy5"/>
    <dgm:cxn modelId="{F7F3A0D1-FE31-4144-A7F0-FE2A9EEB2FC1}" type="presOf" srcId="{16837A97-A607-4A23-9768-C22610348AAB}" destId="{04BDCCD4-6726-43D5-9FD2-7C72BFAC0A45}" srcOrd="0" destOrd="0" presId="urn:microsoft.com/office/officeart/2005/8/layout/hierarchy5"/>
    <dgm:cxn modelId="{0CF07998-3C2C-4E6C-9FB8-5DD2BB738F62}" srcId="{9F78FF1E-1CDA-4634-BB25-4E3850E2572F}" destId="{EC155DF0-5F36-45B8-BC95-124592B54B32}" srcOrd="0" destOrd="0" parTransId="{6C49B5C8-0BCD-44E2-99DD-07BB6110EC5D}" sibTransId="{FDCCE97D-6A62-4942-A3F3-E2ADBA60ACAC}"/>
    <dgm:cxn modelId="{70DEE252-2484-45B5-8AA2-2CFC1EF4A1BF}" srcId="{9F78FF1E-1CDA-4634-BB25-4E3850E2572F}" destId="{B1D991E6-7473-4214-A66D-A8D815FE809D}" srcOrd="3" destOrd="0" parTransId="{8C43A2FA-6139-4076-8848-5B10FC34E0BB}" sibTransId="{24FDB190-727D-4452-A0B9-4405785D05E3}"/>
    <dgm:cxn modelId="{4854FBDB-ABA5-4B2A-81EA-51D4E20F90E9}" srcId="{5D204058-B3F7-4BA1-A7E1-6F14F660CBD6}" destId="{B40DB4A9-C82E-4C71-B073-F293B9416DE7}" srcOrd="0" destOrd="0" parTransId="{95131334-62B5-4E0B-A994-A75D839DC1FD}" sibTransId="{D3634E22-29A7-4310-90FA-7606DE12F1D7}"/>
    <dgm:cxn modelId="{71EB52AA-2996-405B-836E-3186B83853D7}" type="presOf" srcId="{1E502D33-C788-4A57-914F-9946F75EE88D}" destId="{D8C18BB3-C8C5-4CE3-A4B7-596D77C39EBA}" srcOrd="0" destOrd="0" presId="urn:microsoft.com/office/officeart/2005/8/layout/hierarchy5"/>
    <dgm:cxn modelId="{E4227FFD-BB76-4AC8-A903-DA97123B0FA3}" type="presOf" srcId="{413BB72F-2132-401E-B52B-D67786220EDA}" destId="{0BFBEC64-80AB-425D-8B7A-3096C3C190E4}" srcOrd="0" destOrd="0" presId="urn:microsoft.com/office/officeart/2005/8/layout/hierarchy5"/>
    <dgm:cxn modelId="{95F03C69-D8B0-4CBF-AA56-D911AAC7E36F}" type="presOf" srcId="{B1D991E6-7473-4214-A66D-A8D815FE809D}" destId="{23114B95-3A8B-49D3-8626-6493DBE3D385}" srcOrd="0" destOrd="0" presId="urn:microsoft.com/office/officeart/2005/8/layout/hierarchy5"/>
    <dgm:cxn modelId="{34E0816E-CAF0-48EC-B9C1-6305BAACC084}" srcId="{EA107013-B8D8-4F7F-9F37-4604F3FF833E}" destId="{562D674A-B0EB-4A30-866E-1C7224FA9C94}" srcOrd="1" destOrd="0" parTransId="{F5E67456-C4D6-4F93-8D33-16567C5BF585}" sibTransId="{D2F2E778-1B1C-47BA-B1D9-79FD29054B86}"/>
    <dgm:cxn modelId="{178469C7-E13F-4936-BCAA-BC6549B3A56D}" type="presOf" srcId="{EA107013-B8D8-4F7F-9F37-4604F3FF833E}" destId="{E74283B3-0728-40B8-929F-DD0680F9A790}" srcOrd="0" destOrd="0" presId="urn:microsoft.com/office/officeart/2005/8/layout/hierarchy5"/>
    <dgm:cxn modelId="{795F2FEA-56C7-4094-8266-428AE41BF148}" type="presOf" srcId="{95131334-62B5-4E0B-A994-A75D839DC1FD}" destId="{18A99FD3-420C-4BA5-BAA9-7F7C8365E785}" srcOrd="0" destOrd="0" presId="urn:microsoft.com/office/officeart/2005/8/layout/hierarchy5"/>
    <dgm:cxn modelId="{A2194ECF-6173-4687-BEE6-DEAF37626F34}" type="presParOf" srcId="{CE054C0E-17AB-4625-8C81-FB9C031DD4EE}" destId="{470ADEC5-38F8-4CF7-87D4-4CB56918BB76}" srcOrd="0" destOrd="0" presId="urn:microsoft.com/office/officeart/2005/8/layout/hierarchy5"/>
    <dgm:cxn modelId="{2DCFBCDE-A35C-40DF-BC97-E1F8D101793B}" type="presParOf" srcId="{470ADEC5-38F8-4CF7-87D4-4CB56918BB76}" destId="{D6B5B6B0-AABD-48D5-8EFD-FDAF064E98B2}" srcOrd="0" destOrd="0" presId="urn:microsoft.com/office/officeart/2005/8/layout/hierarchy5"/>
    <dgm:cxn modelId="{64C44682-FCA5-4AF5-A8EC-48F13DDC5A9D}" type="presParOf" srcId="{470ADEC5-38F8-4CF7-87D4-4CB56918BB76}" destId="{4B0245E4-B1D8-48D7-8923-5F9DFB017EF1}" srcOrd="1" destOrd="0" presId="urn:microsoft.com/office/officeart/2005/8/layout/hierarchy5"/>
    <dgm:cxn modelId="{C32368D7-F370-4477-9A77-88B44A641E55}" type="presParOf" srcId="{4B0245E4-B1D8-48D7-8923-5F9DFB017EF1}" destId="{82B45024-84FC-4401-9BB1-BE16502BD05B}" srcOrd="0" destOrd="0" presId="urn:microsoft.com/office/officeart/2005/8/layout/hierarchy5"/>
    <dgm:cxn modelId="{DF838C95-FD08-4887-93AD-BF7AC2DE3359}" type="presParOf" srcId="{82B45024-84FC-4401-9BB1-BE16502BD05B}" destId="{FBFC39E7-4DC2-45C1-9FB6-83C38A6EAF69}" srcOrd="0" destOrd="0" presId="urn:microsoft.com/office/officeart/2005/8/layout/hierarchy5"/>
    <dgm:cxn modelId="{1279B261-426B-4792-A1A3-09DDF3CE0639}" type="presParOf" srcId="{82B45024-84FC-4401-9BB1-BE16502BD05B}" destId="{71F2A0D9-239E-4A51-8E65-329877AA281F}" srcOrd="1" destOrd="0" presId="urn:microsoft.com/office/officeart/2005/8/layout/hierarchy5"/>
    <dgm:cxn modelId="{BD72E150-E5E3-47AD-B36A-7F30064A087C}" type="presParOf" srcId="{71F2A0D9-239E-4A51-8E65-329877AA281F}" destId="{5869E566-A3EF-4B07-AFC4-0A763916B897}" srcOrd="0" destOrd="0" presId="urn:microsoft.com/office/officeart/2005/8/layout/hierarchy5"/>
    <dgm:cxn modelId="{4982F2B2-D976-4D5F-BD64-70F5CD1AF268}" type="presParOf" srcId="{5869E566-A3EF-4B07-AFC4-0A763916B897}" destId="{4E8042F2-28B7-4167-876A-9985A47A33E3}" srcOrd="0" destOrd="0" presId="urn:microsoft.com/office/officeart/2005/8/layout/hierarchy5"/>
    <dgm:cxn modelId="{7EBE7E35-7B18-42D1-8F24-69BFCC2D5DB9}" type="presParOf" srcId="{71F2A0D9-239E-4A51-8E65-329877AA281F}" destId="{9EF42E16-3BAC-46FF-8B01-851EAD49960C}" srcOrd="1" destOrd="0" presId="urn:microsoft.com/office/officeart/2005/8/layout/hierarchy5"/>
    <dgm:cxn modelId="{AE34436D-C3B3-4EA2-901A-092C5F405E3C}" type="presParOf" srcId="{9EF42E16-3BAC-46FF-8B01-851EAD49960C}" destId="{EC7C8A2F-35E7-4CE7-9D8F-2E54F639C322}" srcOrd="0" destOrd="0" presId="urn:microsoft.com/office/officeart/2005/8/layout/hierarchy5"/>
    <dgm:cxn modelId="{7530D581-8D3C-47AF-AB0F-6A61A9DE0CEE}" type="presParOf" srcId="{9EF42E16-3BAC-46FF-8B01-851EAD49960C}" destId="{1466C40C-5D1B-4DD1-96A1-B414BBC3E1EB}" srcOrd="1" destOrd="0" presId="urn:microsoft.com/office/officeart/2005/8/layout/hierarchy5"/>
    <dgm:cxn modelId="{233D887E-3F31-41E9-9A52-815C7A863114}" type="presParOf" srcId="{1466C40C-5D1B-4DD1-96A1-B414BBC3E1EB}" destId="{18A99FD3-420C-4BA5-BAA9-7F7C8365E785}" srcOrd="0" destOrd="0" presId="urn:microsoft.com/office/officeart/2005/8/layout/hierarchy5"/>
    <dgm:cxn modelId="{F6B901A1-6668-47E3-86C1-579BD09974F0}" type="presParOf" srcId="{18A99FD3-420C-4BA5-BAA9-7F7C8365E785}" destId="{1E25960C-A179-4C61-9750-EC8595808931}" srcOrd="0" destOrd="0" presId="urn:microsoft.com/office/officeart/2005/8/layout/hierarchy5"/>
    <dgm:cxn modelId="{B934A45E-0B41-4315-B374-92C0EE6D71B3}" type="presParOf" srcId="{1466C40C-5D1B-4DD1-96A1-B414BBC3E1EB}" destId="{31745381-7E85-4255-A861-69A8561F9961}" srcOrd="1" destOrd="0" presId="urn:microsoft.com/office/officeart/2005/8/layout/hierarchy5"/>
    <dgm:cxn modelId="{C3408D17-925E-434C-BA43-FEC6B586F19D}" type="presParOf" srcId="{31745381-7E85-4255-A861-69A8561F9961}" destId="{5008A636-0F16-4041-A1B9-B5D1717D789C}" srcOrd="0" destOrd="0" presId="urn:microsoft.com/office/officeart/2005/8/layout/hierarchy5"/>
    <dgm:cxn modelId="{23B2AFD1-8DBC-480B-B76B-D01B52E7EE7C}" type="presParOf" srcId="{31745381-7E85-4255-A861-69A8561F9961}" destId="{3532B6DB-DD20-49F8-92F8-B8624886BF12}" srcOrd="1" destOrd="0" presId="urn:microsoft.com/office/officeart/2005/8/layout/hierarchy5"/>
    <dgm:cxn modelId="{B9F1E156-3DCD-4C41-AA2F-CEEBB81F8AE4}" type="presParOf" srcId="{3532B6DB-DD20-49F8-92F8-B8624886BF12}" destId="{D8C18BB3-C8C5-4CE3-A4B7-596D77C39EBA}" srcOrd="0" destOrd="0" presId="urn:microsoft.com/office/officeart/2005/8/layout/hierarchy5"/>
    <dgm:cxn modelId="{24CF7678-4998-4C48-8A5A-0AA19DCBF5EC}" type="presParOf" srcId="{D8C18BB3-C8C5-4CE3-A4B7-596D77C39EBA}" destId="{70738FF7-862B-46EE-9DBF-62D3ED83C934}" srcOrd="0" destOrd="0" presId="urn:microsoft.com/office/officeart/2005/8/layout/hierarchy5"/>
    <dgm:cxn modelId="{8ED115EB-EC7A-4C11-BC7F-494B69FE390B}" type="presParOf" srcId="{3532B6DB-DD20-49F8-92F8-B8624886BF12}" destId="{4FAE43AB-8374-42A8-963C-3D543043E06F}" srcOrd="1" destOrd="0" presId="urn:microsoft.com/office/officeart/2005/8/layout/hierarchy5"/>
    <dgm:cxn modelId="{62A5A30D-E5E3-4C65-8CEB-6F2B69C165AD}" type="presParOf" srcId="{4FAE43AB-8374-42A8-963C-3D543043E06F}" destId="{E74283B3-0728-40B8-929F-DD0680F9A790}" srcOrd="0" destOrd="0" presId="urn:microsoft.com/office/officeart/2005/8/layout/hierarchy5"/>
    <dgm:cxn modelId="{19244299-B5D2-4292-AEA8-F5E0B1455017}" type="presParOf" srcId="{4FAE43AB-8374-42A8-963C-3D543043E06F}" destId="{C9D4C92C-F58F-4DDD-A41F-DE9CC63F0BBB}" srcOrd="1" destOrd="0" presId="urn:microsoft.com/office/officeart/2005/8/layout/hierarchy5"/>
    <dgm:cxn modelId="{59C1DF7C-96AC-4269-85CF-85AF895AB5A1}" type="presParOf" srcId="{C9D4C92C-F58F-4DDD-A41F-DE9CC63F0BBB}" destId="{DD37461E-16C9-4825-942D-5002F4033D5C}" srcOrd="0" destOrd="0" presId="urn:microsoft.com/office/officeart/2005/8/layout/hierarchy5"/>
    <dgm:cxn modelId="{BE2BB379-CE7E-493F-B0FE-283BC410BCB5}" type="presParOf" srcId="{DD37461E-16C9-4825-942D-5002F4033D5C}" destId="{9D7F3FBE-2760-4E9B-9A5A-C8BFD362F42E}" srcOrd="0" destOrd="0" presId="urn:microsoft.com/office/officeart/2005/8/layout/hierarchy5"/>
    <dgm:cxn modelId="{CC7C68BE-AB81-4FC3-8702-CC9595A6686C}" type="presParOf" srcId="{C9D4C92C-F58F-4DDD-A41F-DE9CC63F0BBB}" destId="{6ED5D70B-1D1E-46A1-81A8-E5D6F1AA1D52}" srcOrd="1" destOrd="0" presId="urn:microsoft.com/office/officeart/2005/8/layout/hierarchy5"/>
    <dgm:cxn modelId="{1C8358E2-8C23-4280-8982-8EFD119F0CEE}" type="presParOf" srcId="{6ED5D70B-1D1E-46A1-81A8-E5D6F1AA1D52}" destId="{F434345E-07BD-4879-8180-ABC62EA80215}" srcOrd="0" destOrd="0" presId="urn:microsoft.com/office/officeart/2005/8/layout/hierarchy5"/>
    <dgm:cxn modelId="{786A6208-2BCE-4B66-A8CA-ED349BE3EA43}" type="presParOf" srcId="{6ED5D70B-1D1E-46A1-81A8-E5D6F1AA1D52}" destId="{7A253197-22DF-43D7-B5FC-1C3FE42050C6}" srcOrd="1" destOrd="0" presId="urn:microsoft.com/office/officeart/2005/8/layout/hierarchy5"/>
    <dgm:cxn modelId="{732EF699-E0B6-4D64-9094-8C6DA7C3211B}" type="presParOf" srcId="{C9D4C92C-F58F-4DDD-A41F-DE9CC63F0BBB}" destId="{13233494-A242-49B4-9771-4EA8827A27A0}" srcOrd="2" destOrd="0" presId="urn:microsoft.com/office/officeart/2005/8/layout/hierarchy5"/>
    <dgm:cxn modelId="{3A0B10CA-6DBC-4690-8A82-9708054316B8}" type="presParOf" srcId="{13233494-A242-49B4-9771-4EA8827A27A0}" destId="{0A867C57-E5C7-4A86-94F0-9FFE0201BCB3}" srcOrd="0" destOrd="0" presId="urn:microsoft.com/office/officeart/2005/8/layout/hierarchy5"/>
    <dgm:cxn modelId="{6BE64979-1611-49CB-813E-09D20FDC2BD5}" type="presParOf" srcId="{C9D4C92C-F58F-4DDD-A41F-DE9CC63F0BBB}" destId="{4316294F-4E3A-48FE-9126-9E5181078361}" srcOrd="3" destOrd="0" presId="urn:microsoft.com/office/officeart/2005/8/layout/hierarchy5"/>
    <dgm:cxn modelId="{FFF867A4-C9F1-48B9-BF44-D18E2BD035D1}" type="presParOf" srcId="{4316294F-4E3A-48FE-9126-9E5181078361}" destId="{149AE0F6-F143-4134-85E6-F9DA5B3BCE56}" srcOrd="0" destOrd="0" presId="urn:microsoft.com/office/officeart/2005/8/layout/hierarchy5"/>
    <dgm:cxn modelId="{52467EF1-8BF8-4B98-A912-521B694B6D99}" type="presParOf" srcId="{4316294F-4E3A-48FE-9126-9E5181078361}" destId="{876FFE3E-A5DF-4979-855E-5CA70E8C240E}" srcOrd="1" destOrd="0" presId="urn:microsoft.com/office/officeart/2005/8/layout/hierarchy5"/>
    <dgm:cxn modelId="{1B4D681F-DF15-43F6-942B-72C2BD0DEA20}" type="presParOf" srcId="{C9D4C92C-F58F-4DDD-A41F-DE9CC63F0BBB}" destId="{EB004F0F-E050-478A-A4A5-E04A68F2AC81}" srcOrd="4" destOrd="0" presId="urn:microsoft.com/office/officeart/2005/8/layout/hierarchy5"/>
    <dgm:cxn modelId="{ECB94D90-5D42-4581-9E3F-75B16F718DC9}" type="presParOf" srcId="{EB004F0F-E050-478A-A4A5-E04A68F2AC81}" destId="{8CFB303F-0F28-4226-8C88-68947BEB3E23}" srcOrd="0" destOrd="0" presId="urn:microsoft.com/office/officeart/2005/8/layout/hierarchy5"/>
    <dgm:cxn modelId="{14A7C025-0A6B-4939-80AE-D01411DBF252}" type="presParOf" srcId="{C9D4C92C-F58F-4DDD-A41F-DE9CC63F0BBB}" destId="{B7C4FE11-F6B1-40AA-B590-5A54D2A7785D}" srcOrd="5" destOrd="0" presId="urn:microsoft.com/office/officeart/2005/8/layout/hierarchy5"/>
    <dgm:cxn modelId="{68386CEB-CB32-455C-BDC6-9C000F63498A}" type="presParOf" srcId="{B7C4FE11-F6B1-40AA-B590-5A54D2A7785D}" destId="{5186D76D-1A2C-493E-9DBD-D2E81ADDD2BF}" srcOrd="0" destOrd="0" presId="urn:microsoft.com/office/officeart/2005/8/layout/hierarchy5"/>
    <dgm:cxn modelId="{D508FD46-15E2-4949-8C78-E8525389C5F4}" type="presParOf" srcId="{B7C4FE11-F6B1-40AA-B590-5A54D2A7785D}" destId="{B7951225-2592-4CAA-BE05-1D5EC9E88E35}" srcOrd="1" destOrd="0" presId="urn:microsoft.com/office/officeart/2005/8/layout/hierarchy5"/>
    <dgm:cxn modelId="{0F753C84-232A-42B0-A1CF-CBDD8A90C10C}" type="presParOf" srcId="{C9D4C92C-F58F-4DDD-A41F-DE9CC63F0BBB}" destId="{667D3810-BD1D-4CA7-861C-3B7A067AC23A}" srcOrd="6" destOrd="0" presId="urn:microsoft.com/office/officeart/2005/8/layout/hierarchy5"/>
    <dgm:cxn modelId="{270DF384-F5B4-4ECB-B56F-34E32F465353}" type="presParOf" srcId="{667D3810-BD1D-4CA7-861C-3B7A067AC23A}" destId="{E9C4DBCD-4A19-4B40-87B3-285D596788AB}" srcOrd="0" destOrd="0" presId="urn:microsoft.com/office/officeart/2005/8/layout/hierarchy5"/>
    <dgm:cxn modelId="{B5899409-314B-4317-8A07-E95FD7D6832D}" type="presParOf" srcId="{C9D4C92C-F58F-4DDD-A41F-DE9CC63F0BBB}" destId="{0BE64B03-97E5-4B2E-95D8-1A027735DE55}" srcOrd="7" destOrd="0" presId="urn:microsoft.com/office/officeart/2005/8/layout/hierarchy5"/>
    <dgm:cxn modelId="{A7054E88-7189-4476-A9D5-3698F6EE98D6}" type="presParOf" srcId="{0BE64B03-97E5-4B2E-95D8-1A027735DE55}" destId="{020F7B33-C5A6-46ED-8798-AD6A665C8DAC}" srcOrd="0" destOrd="0" presId="urn:microsoft.com/office/officeart/2005/8/layout/hierarchy5"/>
    <dgm:cxn modelId="{87CA6603-8AA1-4C44-A208-94929AD9CC48}" type="presParOf" srcId="{0BE64B03-97E5-4B2E-95D8-1A027735DE55}" destId="{7D5FA337-2781-47D3-AFBA-58F0EE5FBB8C}" srcOrd="1" destOrd="0" presId="urn:microsoft.com/office/officeart/2005/8/layout/hierarchy5"/>
    <dgm:cxn modelId="{4A2DF594-1E5B-4877-9E74-10EE060ED1FA}" type="presParOf" srcId="{CE054C0E-17AB-4625-8C81-FB9C031DD4EE}" destId="{BE64E252-2D04-4851-ABB3-47BD040408D6}" srcOrd="1" destOrd="0" presId="urn:microsoft.com/office/officeart/2005/8/layout/hierarchy5"/>
    <dgm:cxn modelId="{A04D4AD9-AD09-4DD1-A8CF-C30C0829C9FE}" type="presParOf" srcId="{BE64E252-2D04-4851-ABB3-47BD040408D6}" destId="{E8B05376-6D7F-4D40-A975-4AC2E2613A8B}" srcOrd="0" destOrd="0" presId="urn:microsoft.com/office/officeart/2005/8/layout/hierarchy5"/>
    <dgm:cxn modelId="{4BD65305-109B-4B66-AB57-1FFCFD1D39C7}" type="presParOf" srcId="{E8B05376-6D7F-4D40-A975-4AC2E2613A8B}" destId="{04BDCCD4-6726-43D5-9FD2-7C72BFAC0A45}" srcOrd="0" destOrd="0" presId="urn:microsoft.com/office/officeart/2005/8/layout/hierarchy5"/>
    <dgm:cxn modelId="{89E11148-583C-4BC4-BE9F-1657270D5F20}" type="presParOf" srcId="{E8B05376-6D7F-4D40-A975-4AC2E2613A8B}" destId="{906F7EFE-C4BC-48FA-BA8E-3FA78F545953}" srcOrd="1" destOrd="0" presId="urn:microsoft.com/office/officeart/2005/8/layout/hierarchy5"/>
    <dgm:cxn modelId="{42AE6284-108B-435D-9F86-07B84D75541A}" type="presParOf" srcId="{BE64E252-2D04-4851-ABB3-47BD040408D6}" destId="{A8E78202-AEEB-4BFB-901C-23D07509A9B2}" srcOrd="1" destOrd="0" presId="urn:microsoft.com/office/officeart/2005/8/layout/hierarchy5"/>
    <dgm:cxn modelId="{4CDD55C2-0C03-426C-B642-D34DC7069208}" type="presParOf" srcId="{A8E78202-AEEB-4BFB-901C-23D07509A9B2}" destId="{2CBBFBEE-E0AF-49BB-AC0D-6C47AFF2FBAF}" srcOrd="0" destOrd="0" presId="urn:microsoft.com/office/officeart/2005/8/layout/hierarchy5"/>
    <dgm:cxn modelId="{A9E440A8-1FF9-4D71-BA52-336D5976F252}" type="presParOf" srcId="{BE64E252-2D04-4851-ABB3-47BD040408D6}" destId="{5B63C49E-73F9-44A9-98F4-51EBBBFF64BA}" srcOrd="2" destOrd="0" presId="urn:microsoft.com/office/officeart/2005/8/layout/hierarchy5"/>
    <dgm:cxn modelId="{AA9BC5E3-8ADC-437E-A8C1-F11DD0C87168}" type="presParOf" srcId="{5B63C49E-73F9-44A9-98F4-51EBBBFF64BA}" destId="{0BFBEC64-80AB-425D-8B7A-3096C3C190E4}" srcOrd="0" destOrd="0" presId="urn:microsoft.com/office/officeart/2005/8/layout/hierarchy5"/>
    <dgm:cxn modelId="{96D43FB8-EED4-4CAC-A278-AD1F1D8F2C54}" type="presParOf" srcId="{5B63C49E-73F9-44A9-98F4-51EBBBFF64BA}" destId="{146DD520-2E61-49AF-9CB7-A9B2309D9520}" srcOrd="1" destOrd="0" presId="urn:microsoft.com/office/officeart/2005/8/layout/hierarchy5"/>
    <dgm:cxn modelId="{D9853890-7D93-4A4F-AE7A-85924CBD5541}" type="presParOf" srcId="{BE64E252-2D04-4851-ABB3-47BD040408D6}" destId="{A91B7C2E-78B4-4E08-9098-797EDA06906B}" srcOrd="3" destOrd="0" presId="urn:microsoft.com/office/officeart/2005/8/layout/hierarchy5"/>
    <dgm:cxn modelId="{CDE6ABF3-9D7F-4B19-89D2-0C30DAC8D29B}" type="presParOf" srcId="{A91B7C2E-78B4-4E08-9098-797EDA06906B}" destId="{09BB5004-B40D-465A-843D-E01E721733E8}" srcOrd="0" destOrd="0" presId="urn:microsoft.com/office/officeart/2005/8/layout/hierarchy5"/>
    <dgm:cxn modelId="{A95E4B8D-2BFF-45B7-863D-04ECDB71FC49}" type="presParOf" srcId="{BE64E252-2D04-4851-ABB3-47BD040408D6}" destId="{57FF8891-331A-4351-A4D4-73B299E4A188}" srcOrd="4" destOrd="0" presId="urn:microsoft.com/office/officeart/2005/8/layout/hierarchy5"/>
    <dgm:cxn modelId="{A388CBB6-90BC-4B31-9D3F-5B0C12D7488E}" type="presParOf" srcId="{57FF8891-331A-4351-A4D4-73B299E4A188}" destId="{23114B95-3A8B-49D3-8626-6493DBE3D385}" srcOrd="0" destOrd="0" presId="urn:microsoft.com/office/officeart/2005/8/layout/hierarchy5"/>
    <dgm:cxn modelId="{25BCA17E-5891-4199-886E-BF9CC9894FC5}" type="presParOf" srcId="{57FF8891-331A-4351-A4D4-73B299E4A188}" destId="{FD2F8673-8C42-418E-960B-F00791F9BDE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1EC523-72DF-499C-A148-5ED5260EC0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BA549-1256-4142-BD08-31DDE521488A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ассигнования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E09FC3-8A38-4605-9C7A-2A4587D2FBC6}" type="parTrans" cxnId="{0B21EFD8-7EE7-4A2B-9A06-42A6174387A7}">
      <dgm:prSet/>
      <dgm:spPr/>
      <dgm:t>
        <a:bodyPr/>
        <a:lstStyle/>
        <a:p>
          <a:endParaRPr lang="ru-RU" sz="1800"/>
        </a:p>
      </dgm:t>
    </dgm:pt>
    <dgm:pt modelId="{05D7075E-BD95-4965-BEB4-7310F4D1F98F}" type="sibTrans" cxnId="{0B21EFD8-7EE7-4A2B-9A06-42A6174387A7}">
      <dgm:prSet/>
      <dgm:spPr/>
      <dgm:t>
        <a:bodyPr/>
        <a:lstStyle/>
        <a:p>
          <a:endParaRPr lang="ru-RU" sz="1800"/>
        </a:p>
      </dgm:t>
    </dgm:pt>
    <dgm:pt modelId="{F7922D32-DE2D-45FE-B0C3-9E68CDF9DAE2}">
      <dgm:prSet custT="1"/>
      <dgm:spPr>
        <a:solidFill>
          <a:schemeClr val="bg2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обязательства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AE2062-B4F1-40A8-BD92-D9B92455E0D4}" type="parTrans" cxnId="{C70B54D5-40BF-4583-BEAF-0EE45BF96495}">
      <dgm:prSet/>
      <dgm:spPr/>
      <dgm:t>
        <a:bodyPr/>
        <a:lstStyle/>
        <a:p>
          <a:endParaRPr lang="ru-RU" sz="1800"/>
        </a:p>
      </dgm:t>
    </dgm:pt>
    <dgm:pt modelId="{9E91D812-9DB9-47D3-ABE9-86CC406EFFF1}" type="sibTrans" cxnId="{C70B54D5-40BF-4583-BEAF-0EE45BF96495}">
      <dgm:prSet/>
      <dgm:spPr/>
      <dgm:t>
        <a:bodyPr/>
        <a:lstStyle/>
        <a:p>
          <a:endParaRPr lang="ru-RU" sz="1800"/>
        </a:p>
      </dgm:t>
    </dgm:pt>
    <dgm:pt modelId="{B721AA6F-33B7-4875-8B7F-7C3F186D7765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Расходные обязательства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0AA1B3-0156-40E7-ACD6-FC2B40AE64D0}" type="parTrans" cxnId="{99B305EA-05D6-415B-B915-1EB856EF674C}">
      <dgm:prSet/>
      <dgm:spPr/>
      <dgm:t>
        <a:bodyPr/>
        <a:lstStyle/>
        <a:p>
          <a:endParaRPr lang="ru-RU" sz="1800"/>
        </a:p>
      </dgm:t>
    </dgm:pt>
    <dgm:pt modelId="{534C2233-DEC0-4535-BD4F-CC4588B7D8B4}" type="sibTrans" cxnId="{99B305EA-05D6-415B-B915-1EB856EF674C}">
      <dgm:prSet/>
      <dgm:spPr/>
      <dgm:t>
        <a:bodyPr/>
        <a:lstStyle/>
        <a:p>
          <a:endParaRPr lang="ru-RU" sz="1800"/>
        </a:p>
      </dgm:t>
    </dgm:pt>
    <dgm:pt modelId="{9AFA7B54-E970-4547-A067-521998D3A79A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35BF197-D930-42FD-98DE-875FBBC270AD}" type="parTrans" cxnId="{90D5FC0F-1087-4CBC-A028-4274B21041C5}">
      <dgm:prSet/>
      <dgm:spPr/>
      <dgm:t>
        <a:bodyPr/>
        <a:lstStyle/>
        <a:p>
          <a:endParaRPr lang="ru-RU" sz="1800"/>
        </a:p>
      </dgm:t>
    </dgm:pt>
    <dgm:pt modelId="{546FD4CB-9CEB-46C1-A375-D7DC2BED4C92}" type="sibTrans" cxnId="{90D5FC0F-1087-4CBC-A028-4274B21041C5}">
      <dgm:prSet/>
      <dgm:spPr/>
      <dgm:t>
        <a:bodyPr/>
        <a:lstStyle/>
        <a:p>
          <a:endParaRPr lang="ru-RU" sz="1800"/>
        </a:p>
      </dgm:t>
    </dgm:pt>
    <dgm:pt modelId="{0CD22389-8E01-4A7F-A08A-6ED98F45B7A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0159D75-4851-4AB4-8D96-079BC9AC332F}" type="parTrans" cxnId="{DA2276E6-CBF1-44A4-8EF4-B12DA03288BD}">
      <dgm:prSet/>
      <dgm:spPr/>
      <dgm:t>
        <a:bodyPr/>
        <a:lstStyle/>
        <a:p>
          <a:endParaRPr lang="ru-RU" sz="1800"/>
        </a:p>
      </dgm:t>
    </dgm:pt>
    <dgm:pt modelId="{D765E9F5-567F-44BA-9EBD-F334B0B2172A}" type="sibTrans" cxnId="{DA2276E6-CBF1-44A4-8EF4-B12DA03288BD}">
      <dgm:prSet/>
      <dgm:spPr/>
      <dgm:t>
        <a:bodyPr/>
        <a:lstStyle/>
        <a:p>
          <a:endParaRPr lang="ru-RU" sz="1800"/>
        </a:p>
      </dgm:t>
    </dgm:pt>
    <dgm:pt modelId="{602124D5-5C12-406B-9154-76535DE7CF7B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отношения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112C72-5D8D-47D7-BDFF-63334AC7BC7B}" type="parTrans" cxnId="{22C534A2-A913-4D25-9320-DA3698CC1E35}">
      <dgm:prSet/>
      <dgm:spPr/>
      <dgm:t>
        <a:bodyPr/>
        <a:lstStyle/>
        <a:p>
          <a:endParaRPr lang="ru-RU" sz="1800"/>
        </a:p>
      </dgm:t>
    </dgm:pt>
    <dgm:pt modelId="{436AED5A-CA1F-468A-ACCA-73B2CDA99FD0}" type="sibTrans" cxnId="{22C534A2-A913-4D25-9320-DA3698CC1E35}">
      <dgm:prSet/>
      <dgm:spPr/>
      <dgm:t>
        <a:bodyPr/>
        <a:lstStyle/>
        <a:p>
          <a:endParaRPr lang="ru-RU" sz="1800"/>
        </a:p>
      </dgm:t>
    </dgm:pt>
    <dgm:pt modelId="{D2BE6887-279B-474F-B6A8-A3CE9663637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485597-3610-415C-B085-BC61EBACFDA8}" type="parTrans" cxnId="{7321141E-7E24-4E83-9553-9F1D0B9246BD}">
      <dgm:prSet/>
      <dgm:spPr/>
      <dgm:t>
        <a:bodyPr/>
        <a:lstStyle/>
        <a:p>
          <a:endParaRPr lang="ru-RU" sz="1800"/>
        </a:p>
      </dgm:t>
    </dgm:pt>
    <dgm:pt modelId="{DE3DE35B-1027-4476-AFD1-D12469E756EF}" type="sibTrans" cxnId="{7321141E-7E24-4E83-9553-9F1D0B9246BD}">
      <dgm:prSet/>
      <dgm:spPr/>
      <dgm:t>
        <a:bodyPr/>
        <a:lstStyle/>
        <a:p>
          <a:endParaRPr lang="ru-RU" sz="1800"/>
        </a:p>
      </dgm:t>
    </dgm:pt>
    <dgm:pt modelId="{308C203C-CB51-4981-9A15-D8E194FF3DC9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5BC925-36BC-4934-BC39-D86ED997CF66}" type="parTrans" cxnId="{5911FAA5-85A9-45EE-87D2-A94EB304B43A}">
      <dgm:prSet/>
      <dgm:spPr/>
      <dgm:t>
        <a:bodyPr/>
        <a:lstStyle/>
        <a:p>
          <a:endParaRPr lang="ru-RU" sz="1800"/>
        </a:p>
      </dgm:t>
    </dgm:pt>
    <dgm:pt modelId="{DEDC5554-3EFF-4404-8C8C-3052740AD577}" type="sibTrans" cxnId="{5911FAA5-85A9-45EE-87D2-A94EB304B43A}">
      <dgm:prSet/>
      <dgm:spPr/>
      <dgm:t>
        <a:bodyPr/>
        <a:lstStyle/>
        <a:p>
          <a:endParaRPr lang="ru-RU" sz="1800"/>
        </a:p>
      </dgm:t>
    </dgm:pt>
    <dgm:pt modelId="{294854D2-BBEF-48EB-BE22-883CFF87099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E2817B-6AEF-463C-94D4-4EFAE269E789}" type="parTrans" cxnId="{7A4B30A7-E001-4DFF-8A69-EDB43A1307C0}">
      <dgm:prSet/>
      <dgm:spPr/>
      <dgm:t>
        <a:bodyPr/>
        <a:lstStyle/>
        <a:p>
          <a:endParaRPr lang="ru-RU" sz="1800"/>
        </a:p>
      </dgm:t>
    </dgm:pt>
    <dgm:pt modelId="{F2518749-CE04-4CC0-8C59-F7740F179A75}" type="sibTrans" cxnId="{7A4B30A7-E001-4DFF-8A69-EDB43A1307C0}">
      <dgm:prSet/>
      <dgm:spPr/>
      <dgm:t>
        <a:bodyPr/>
        <a:lstStyle/>
        <a:p>
          <a:endParaRPr lang="ru-RU" sz="1800"/>
        </a:p>
      </dgm:t>
    </dgm:pt>
    <dgm:pt modelId="{91399181-751A-402F-938F-A45A4B8CB472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DF38496-56B1-4B7C-8FD6-E1FB41653231}" type="parTrans" cxnId="{6C18373F-9011-49AF-81C3-6D63E7B946DA}">
      <dgm:prSet/>
      <dgm:spPr/>
      <dgm:t>
        <a:bodyPr/>
        <a:lstStyle/>
        <a:p>
          <a:endParaRPr lang="ru-RU" sz="1800"/>
        </a:p>
      </dgm:t>
    </dgm:pt>
    <dgm:pt modelId="{DD2119D4-2E35-4F6A-A668-BF3277D93899}" type="sibTrans" cxnId="{6C18373F-9011-49AF-81C3-6D63E7B946DA}">
      <dgm:prSet/>
      <dgm:spPr/>
      <dgm:t>
        <a:bodyPr/>
        <a:lstStyle/>
        <a:p>
          <a:endParaRPr lang="ru-RU" sz="1800"/>
        </a:p>
      </dgm:t>
    </dgm:pt>
    <dgm:pt modelId="{5988E49B-2269-4E78-A809-EC47AAB486CE}" type="pres">
      <dgm:prSet presAssocID="{941EC523-72DF-499C-A148-5ED5260EC0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909FC8-947C-4374-AFBB-053AF98C35C1}" type="pres">
      <dgm:prSet presAssocID="{38BBA549-1256-4142-BD08-31DDE521488A}" presName="parentLin" presStyleCnt="0"/>
      <dgm:spPr/>
    </dgm:pt>
    <dgm:pt modelId="{60457D84-13DA-43CB-9959-68A3C91FF19B}" type="pres">
      <dgm:prSet presAssocID="{38BBA549-1256-4142-BD08-31DDE521488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136A079-7223-4F54-9ABD-D5EFD19EF641}" type="pres">
      <dgm:prSet presAssocID="{38BBA549-1256-4142-BD08-31DDE52148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2E8B6-B27D-415D-B641-0BB8A685481D}" type="pres">
      <dgm:prSet presAssocID="{38BBA549-1256-4142-BD08-31DDE521488A}" presName="negativeSpace" presStyleCnt="0"/>
      <dgm:spPr/>
    </dgm:pt>
    <dgm:pt modelId="{8082A37C-B798-45DA-AE16-6DDB510DAD18}" type="pres">
      <dgm:prSet presAssocID="{38BBA549-1256-4142-BD08-31DDE521488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6B3C9-D70C-4C9D-A4A8-DCB823437C39}" type="pres">
      <dgm:prSet presAssocID="{05D7075E-BD95-4965-BEB4-7310F4D1F98F}" presName="spaceBetweenRectangles" presStyleCnt="0"/>
      <dgm:spPr/>
    </dgm:pt>
    <dgm:pt modelId="{A824BC02-22C1-42A6-AAD4-B414D21062A9}" type="pres">
      <dgm:prSet presAssocID="{F7922D32-DE2D-45FE-B0C3-9E68CDF9DAE2}" presName="parentLin" presStyleCnt="0"/>
      <dgm:spPr/>
    </dgm:pt>
    <dgm:pt modelId="{E1DDF1E1-D24C-4583-BD4B-F2E067BACB6A}" type="pres">
      <dgm:prSet presAssocID="{F7922D32-DE2D-45FE-B0C3-9E68CDF9DAE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8C810FE-5443-416C-8CCF-7AB6BD787957}" type="pres">
      <dgm:prSet presAssocID="{F7922D32-DE2D-45FE-B0C3-9E68CDF9DA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25E8E-BECB-4C1F-A1EE-F00933DA4120}" type="pres">
      <dgm:prSet presAssocID="{F7922D32-DE2D-45FE-B0C3-9E68CDF9DAE2}" presName="negativeSpace" presStyleCnt="0"/>
      <dgm:spPr/>
    </dgm:pt>
    <dgm:pt modelId="{EB7C7B22-66EB-425A-88E2-CED41C7DB6A1}" type="pres">
      <dgm:prSet presAssocID="{F7922D32-DE2D-45FE-B0C3-9E68CDF9DAE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F0A2F-902F-4385-AF05-D239FDF0E652}" type="pres">
      <dgm:prSet presAssocID="{9E91D812-9DB9-47D3-ABE9-86CC406EFFF1}" presName="spaceBetweenRectangles" presStyleCnt="0"/>
      <dgm:spPr/>
    </dgm:pt>
    <dgm:pt modelId="{EC5E5E97-7389-49F3-8F80-5F7512D31412}" type="pres">
      <dgm:prSet presAssocID="{B721AA6F-33B7-4875-8B7F-7C3F186D7765}" presName="parentLin" presStyleCnt="0"/>
      <dgm:spPr/>
    </dgm:pt>
    <dgm:pt modelId="{766D99F6-1B16-4DF6-95F7-2160B4EE42C5}" type="pres">
      <dgm:prSet presAssocID="{B721AA6F-33B7-4875-8B7F-7C3F186D776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F545271-BD9A-4D67-AE31-BA9561DB321B}" type="pres">
      <dgm:prSet presAssocID="{B721AA6F-33B7-4875-8B7F-7C3F186D77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C1AAB-C12F-4F72-9F02-049B70CD8158}" type="pres">
      <dgm:prSet presAssocID="{B721AA6F-33B7-4875-8B7F-7C3F186D7765}" presName="negativeSpace" presStyleCnt="0"/>
      <dgm:spPr/>
    </dgm:pt>
    <dgm:pt modelId="{3A2B25F1-2C4A-4163-9B52-13630B223E20}" type="pres">
      <dgm:prSet presAssocID="{B721AA6F-33B7-4875-8B7F-7C3F186D776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4A87C-802C-4D9F-A2A0-0FE9B9FC94D2}" type="pres">
      <dgm:prSet presAssocID="{534C2233-DEC0-4535-BD4F-CC4588B7D8B4}" presName="spaceBetweenRectangles" presStyleCnt="0"/>
      <dgm:spPr/>
    </dgm:pt>
    <dgm:pt modelId="{F6E56E5A-D62C-494E-954C-7014349C89A6}" type="pres">
      <dgm:prSet presAssocID="{602124D5-5C12-406B-9154-76535DE7CF7B}" presName="parentLin" presStyleCnt="0"/>
      <dgm:spPr/>
    </dgm:pt>
    <dgm:pt modelId="{804D3FA2-2F57-4AE3-B7A1-CD674FEBEB67}" type="pres">
      <dgm:prSet presAssocID="{602124D5-5C12-406B-9154-76535DE7CF7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0863E6A-F664-4BA8-9CD4-E559393CCA2B}" type="pres">
      <dgm:prSet presAssocID="{602124D5-5C12-406B-9154-76535DE7CF7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6ABB5-AF88-4C25-8C05-64FA69A62B26}" type="pres">
      <dgm:prSet presAssocID="{602124D5-5C12-406B-9154-76535DE7CF7B}" presName="negativeSpace" presStyleCnt="0"/>
      <dgm:spPr/>
    </dgm:pt>
    <dgm:pt modelId="{AAEC0A53-03C8-460F-B823-6A7393C1D197}" type="pres">
      <dgm:prSet presAssocID="{602124D5-5C12-406B-9154-76535DE7CF7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A31D-EB39-44AA-B385-A41836D9F05D}" type="pres">
      <dgm:prSet presAssocID="{436AED5A-CA1F-468A-ACCA-73B2CDA99FD0}" presName="spaceBetweenRectangles" presStyleCnt="0"/>
      <dgm:spPr/>
    </dgm:pt>
    <dgm:pt modelId="{8835E383-915C-4690-AEEA-1FF2B670AF91}" type="pres">
      <dgm:prSet presAssocID="{308C203C-CB51-4981-9A15-D8E194FF3DC9}" presName="parentLin" presStyleCnt="0"/>
      <dgm:spPr/>
    </dgm:pt>
    <dgm:pt modelId="{1D0E7649-BA37-4825-99B0-229465D0F9CD}" type="pres">
      <dgm:prSet presAssocID="{308C203C-CB51-4981-9A15-D8E194FF3DC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262AD88-2815-4ADE-963F-3EF928BA2B7C}" type="pres">
      <dgm:prSet presAssocID="{308C203C-CB51-4981-9A15-D8E194FF3DC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014C8-79A0-4205-A116-9235C5AFBA45}" type="pres">
      <dgm:prSet presAssocID="{308C203C-CB51-4981-9A15-D8E194FF3DC9}" presName="negativeSpace" presStyleCnt="0"/>
      <dgm:spPr/>
    </dgm:pt>
    <dgm:pt modelId="{1AD418AB-69E8-42EF-955C-3B6C979EFFF1}" type="pres">
      <dgm:prSet presAssocID="{308C203C-CB51-4981-9A15-D8E194FF3DC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E1DB6-172C-4636-A0E4-95F0A47917A5}" type="presOf" srcId="{38BBA549-1256-4142-BD08-31DDE521488A}" destId="{60457D84-13DA-43CB-9959-68A3C91FF19B}" srcOrd="0" destOrd="0" presId="urn:microsoft.com/office/officeart/2005/8/layout/list1"/>
    <dgm:cxn modelId="{B528F07D-8DDB-4AF6-9FE3-D216191FBEFE}" type="presOf" srcId="{308C203C-CB51-4981-9A15-D8E194FF3DC9}" destId="{2262AD88-2815-4ADE-963F-3EF928BA2B7C}" srcOrd="1" destOrd="0" presId="urn:microsoft.com/office/officeart/2005/8/layout/list1"/>
    <dgm:cxn modelId="{552E2970-1990-405F-8D23-AC7733B5B621}" type="presOf" srcId="{602124D5-5C12-406B-9154-76535DE7CF7B}" destId="{60863E6A-F664-4BA8-9CD4-E559393CCA2B}" srcOrd="1" destOrd="0" presId="urn:microsoft.com/office/officeart/2005/8/layout/list1"/>
    <dgm:cxn modelId="{22C534A2-A913-4D25-9320-DA3698CC1E35}" srcId="{941EC523-72DF-499C-A148-5ED5260EC002}" destId="{602124D5-5C12-406B-9154-76535DE7CF7B}" srcOrd="3" destOrd="0" parTransId="{5C112C72-5D8D-47D7-BDFF-63334AC7BC7B}" sibTransId="{436AED5A-CA1F-468A-ACCA-73B2CDA99FD0}"/>
    <dgm:cxn modelId="{36039BFA-3D7E-419B-87D9-330C10113E84}" type="presOf" srcId="{F7922D32-DE2D-45FE-B0C3-9E68CDF9DAE2}" destId="{E1DDF1E1-D24C-4583-BD4B-F2E067BACB6A}" srcOrd="0" destOrd="0" presId="urn:microsoft.com/office/officeart/2005/8/layout/list1"/>
    <dgm:cxn modelId="{90D5FC0F-1087-4CBC-A028-4274B21041C5}" srcId="{38BBA549-1256-4142-BD08-31DDE521488A}" destId="{9AFA7B54-E970-4547-A067-521998D3A79A}" srcOrd="0" destOrd="0" parTransId="{535BF197-D930-42FD-98DE-875FBBC270AD}" sibTransId="{546FD4CB-9CEB-46C1-A375-D7DC2BED4C92}"/>
    <dgm:cxn modelId="{7321141E-7E24-4E83-9553-9F1D0B9246BD}" srcId="{B721AA6F-33B7-4875-8B7F-7C3F186D7765}" destId="{D2BE6887-279B-474F-B6A8-A3CE96636373}" srcOrd="0" destOrd="0" parTransId="{3A485597-3610-415C-B085-BC61EBACFDA8}" sibTransId="{DE3DE35B-1027-4476-AFD1-D12469E756EF}"/>
    <dgm:cxn modelId="{9F1F11B3-C8E1-445C-A924-5C560E7BF5F5}" type="presOf" srcId="{294854D2-BBEF-48EB-BE22-883CFF87099F}" destId="{AAEC0A53-03C8-460F-B823-6A7393C1D197}" srcOrd="0" destOrd="0" presId="urn:microsoft.com/office/officeart/2005/8/layout/list1"/>
    <dgm:cxn modelId="{775368DC-09A0-40C4-97B4-ED1F0D18D0BB}" type="presOf" srcId="{B721AA6F-33B7-4875-8B7F-7C3F186D7765}" destId="{DF545271-BD9A-4D67-AE31-BA9561DB321B}" srcOrd="1" destOrd="0" presId="urn:microsoft.com/office/officeart/2005/8/layout/list1"/>
    <dgm:cxn modelId="{D1669937-9176-4A84-8936-EBD8DF1A717B}" type="presOf" srcId="{602124D5-5C12-406B-9154-76535DE7CF7B}" destId="{804D3FA2-2F57-4AE3-B7A1-CD674FEBEB67}" srcOrd="0" destOrd="0" presId="urn:microsoft.com/office/officeart/2005/8/layout/list1"/>
    <dgm:cxn modelId="{C6717540-D51D-43DC-A18E-800ADD012965}" type="presOf" srcId="{308C203C-CB51-4981-9A15-D8E194FF3DC9}" destId="{1D0E7649-BA37-4825-99B0-229465D0F9CD}" srcOrd="0" destOrd="0" presId="urn:microsoft.com/office/officeart/2005/8/layout/list1"/>
    <dgm:cxn modelId="{6AF7C158-C197-425C-9F04-660D4019D128}" type="presOf" srcId="{9AFA7B54-E970-4547-A067-521998D3A79A}" destId="{8082A37C-B798-45DA-AE16-6DDB510DAD18}" srcOrd="0" destOrd="0" presId="urn:microsoft.com/office/officeart/2005/8/layout/list1"/>
    <dgm:cxn modelId="{DCA5E68A-2692-4DDE-81D3-661646541595}" type="presOf" srcId="{38BBA549-1256-4142-BD08-31DDE521488A}" destId="{1136A079-7223-4F54-9ABD-D5EFD19EF641}" srcOrd="1" destOrd="0" presId="urn:microsoft.com/office/officeart/2005/8/layout/list1"/>
    <dgm:cxn modelId="{6C18373F-9011-49AF-81C3-6D63E7B946DA}" srcId="{308C203C-CB51-4981-9A15-D8E194FF3DC9}" destId="{91399181-751A-402F-938F-A45A4B8CB472}" srcOrd="0" destOrd="0" parTransId="{6DF38496-56B1-4B7C-8FD6-E1FB41653231}" sibTransId="{DD2119D4-2E35-4F6A-A668-BF3277D93899}"/>
    <dgm:cxn modelId="{1136C225-DDE2-47CD-92E1-4F8DCF3729AC}" type="presOf" srcId="{D2BE6887-279B-474F-B6A8-A3CE96636373}" destId="{3A2B25F1-2C4A-4163-9B52-13630B223E20}" srcOrd="0" destOrd="0" presId="urn:microsoft.com/office/officeart/2005/8/layout/list1"/>
    <dgm:cxn modelId="{5911FAA5-85A9-45EE-87D2-A94EB304B43A}" srcId="{941EC523-72DF-499C-A148-5ED5260EC002}" destId="{308C203C-CB51-4981-9A15-D8E194FF3DC9}" srcOrd="4" destOrd="0" parTransId="{325BC925-36BC-4934-BC39-D86ED997CF66}" sibTransId="{DEDC5554-3EFF-4404-8C8C-3052740AD577}"/>
    <dgm:cxn modelId="{F373D523-238E-4358-82D0-CC15AF14DF5A}" type="presOf" srcId="{941EC523-72DF-499C-A148-5ED5260EC002}" destId="{5988E49B-2269-4E78-A809-EC47AAB486CE}" srcOrd="0" destOrd="0" presId="urn:microsoft.com/office/officeart/2005/8/layout/list1"/>
    <dgm:cxn modelId="{C0C323A7-D95A-4B60-B413-74C495936B4C}" type="presOf" srcId="{B721AA6F-33B7-4875-8B7F-7C3F186D7765}" destId="{766D99F6-1B16-4DF6-95F7-2160B4EE42C5}" srcOrd="0" destOrd="0" presId="urn:microsoft.com/office/officeart/2005/8/layout/list1"/>
    <dgm:cxn modelId="{2E2EE70E-FCB7-417A-9BDD-828578D629FC}" type="presOf" srcId="{0CD22389-8E01-4A7F-A08A-6ED98F45B7A6}" destId="{EB7C7B22-66EB-425A-88E2-CED41C7DB6A1}" srcOrd="0" destOrd="0" presId="urn:microsoft.com/office/officeart/2005/8/layout/list1"/>
    <dgm:cxn modelId="{C70B54D5-40BF-4583-BEAF-0EE45BF96495}" srcId="{941EC523-72DF-499C-A148-5ED5260EC002}" destId="{F7922D32-DE2D-45FE-B0C3-9E68CDF9DAE2}" srcOrd="1" destOrd="0" parTransId="{A9AE2062-B4F1-40A8-BD92-D9B92455E0D4}" sibTransId="{9E91D812-9DB9-47D3-ABE9-86CC406EFFF1}"/>
    <dgm:cxn modelId="{DA2276E6-CBF1-44A4-8EF4-B12DA03288BD}" srcId="{F7922D32-DE2D-45FE-B0C3-9E68CDF9DAE2}" destId="{0CD22389-8E01-4A7F-A08A-6ED98F45B7A6}" srcOrd="0" destOrd="0" parTransId="{B0159D75-4851-4AB4-8D96-079BC9AC332F}" sibTransId="{D765E9F5-567F-44BA-9EBD-F334B0B2172A}"/>
    <dgm:cxn modelId="{4B69EE33-FFC5-42E3-B17D-6311832AF489}" type="presOf" srcId="{F7922D32-DE2D-45FE-B0C3-9E68CDF9DAE2}" destId="{38C810FE-5443-416C-8CCF-7AB6BD787957}" srcOrd="1" destOrd="0" presId="urn:microsoft.com/office/officeart/2005/8/layout/list1"/>
    <dgm:cxn modelId="{0B21EFD8-7EE7-4A2B-9A06-42A6174387A7}" srcId="{941EC523-72DF-499C-A148-5ED5260EC002}" destId="{38BBA549-1256-4142-BD08-31DDE521488A}" srcOrd="0" destOrd="0" parTransId="{4DE09FC3-8A38-4605-9C7A-2A4587D2FBC6}" sibTransId="{05D7075E-BD95-4965-BEB4-7310F4D1F98F}"/>
    <dgm:cxn modelId="{7A4B30A7-E001-4DFF-8A69-EDB43A1307C0}" srcId="{602124D5-5C12-406B-9154-76535DE7CF7B}" destId="{294854D2-BBEF-48EB-BE22-883CFF87099F}" srcOrd="0" destOrd="0" parTransId="{29E2817B-6AEF-463C-94D4-4EFAE269E789}" sibTransId="{F2518749-CE04-4CC0-8C59-F7740F179A75}"/>
    <dgm:cxn modelId="{99B305EA-05D6-415B-B915-1EB856EF674C}" srcId="{941EC523-72DF-499C-A148-5ED5260EC002}" destId="{B721AA6F-33B7-4875-8B7F-7C3F186D7765}" srcOrd="2" destOrd="0" parTransId="{6B0AA1B3-0156-40E7-ACD6-FC2B40AE64D0}" sibTransId="{534C2233-DEC0-4535-BD4F-CC4588B7D8B4}"/>
    <dgm:cxn modelId="{FFAC10F7-054C-4B7C-B4DE-999A8D5D6462}" type="presOf" srcId="{91399181-751A-402F-938F-A45A4B8CB472}" destId="{1AD418AB-69E8-42EF-955C-3B6C979EFFF1}" srcOrd="0" destOrd="0" presId="urn:microsoft.com/office/officeart/2005/8/layout/list1"/>
    <dgm:cxn modelId="{629CC2E0-7E65-4A34-9686-263A853359BD}" type="presParOf" srcId="{5988E49B-2269-4E78-A809-EC47AAB486CE}" destId="{93909FC8-947C-4374-AFBB-053AF98C35C1}" srcOrd="0" destOrd="0" presId="urn:microsoft.com/office/officeart/2005/8/layout/list1"/>
    <dgm:cxn modelId="{17375DCB-A133-4755-9485-B843AA9C171F}" type="presParOf" srcId="{93909FC8-947C-4374-AFBB-053AF98C35C1}" destId="{60457D84-13DA-43CB-9959-68A3C91FF19B}" srcOrd="0" destOrd="0" presId="urn:microsoft.com/office/officeart/2005/8/layout/list1"/>
    <dgm:cxn modelId="{4493E278-B09B-4FF9-BEF9-579327132CFC}" type="presParOf" srcId="{93909FC8-947C-4374-AFBB-053AF98C35C1}" destId="{1136A079-7223-4F54-9ABD-D5EFD19EF641}" srcOrd="1" destOrd="0" presId="urn:microsoft.com/office/officeart/2005/8/layout/list1"/>
    <dgm:cxn modelId="{9826D8DB-54D3-401D-AA2A-5D0BD4893C5E}" type="presParOf" srcId="{5988E49B-2269-4E78-A809-EC47AAB486CE}" destId="{5822E8B6-B27D-415D-B641-0BB8A685481D}" srcOrd="1" destOrd="0" presId="urn:microsoft.com/office/officeart/2005/8/layout/list1"/>
    <dgm:cxn modelId="{165A47FA-D941-4E42-A19C-0F317018A033}" type="presParOf" srcId="{5988E49B-2269-4E78-A809-EC47AAB486CE}" destId="{8082A37C-B798-45DA-AE16-6DDB510DAD18}" srcOrd="2" destOrd="0" presId="urn:microsoft.com/office/officeart/2005/8/layout/list1"/>
    <dgm:cxn modelId="{CCFFF781-D801-44B4-AB55-B544748CD935}" type="presParOf" srcId="{5988E49B-2269-4E78-A809-EC47AAB486CE}" destId="{8B56B3C9-D70C-4C9D-A4A8-DCB823437C39}" srcOrd="3" destOrd="0" presId="urn:microsoft.com/office/officeart/2005/8/layout/list1"/>
    <dgm:cxn modelId="{3F183678-CF22-46ED-AC05-4F0F740D073A}" type="presParOf" srcId="{5988E49B-2269-4E78-A809-EC47AAB486CE}" destId="{A824BC02-22C1-42A6-AAD4-B414D21062A9}" srcOrd="4" destOrd="0" presId="urn:microsoft.com/office/officeart/2005/8/layout/list1"/>
    <dgm:cxn modelId="{D8A56F6F-F814-4627-BFDC-FCB870BB1365}" type="presParOf" srcId="{A824BC02-22C1-42A6-AAD4-B414D21062A9}" destId="{E1DDF1E1-D24C-4583-BD4B-F2E067BACB6A}" srcOrd="0" destOrd="0" presId="urn:microsoft.com/office/officeart/2005/8/layout/list1"/>
    <dgm:cxn modelId="{433F2290-5C0D-482C-AB95-07C4411442A7}" type="presParOf" srcId="{A824BC02-22C1-42A6-AAD4-B414D21062A9}" destId="{38C810FE-5443-416C-8CCF-7AB6BD787957}" srcOrd="1" destOrd="0" presId="urn:microsoft.com/office/officeart/2005/8/layout/list1"/>
    <dgm:cxn modelId="{500E27DD-0634-4C8B-B84D-34F911CFE0E9}" type="presParOf" srcId="{5988E49B-2269-4E78-A809-EC47AAB486CE}" destId="{11E25E8E-BECB-4C1F-A1EE-F00933DA4120}" srcOrd="5" destOrd="0" presId="urn:microsoft.com/office/officeart/2005/8/layout/list1"/>
    <dgm:cxn modelId="{7B7A4E5D-C5DF-4FEE-81CB-8A2E6DB633A3}" type="presParOf" srcId="{5988E49B-2269-4E78-A809-EC47AAB486CE}" destId="{EB7C7B22-66EB-425A-88E2-CED41C7DB6A1}" srcOrd="6" destOrd="0" presId="urn:microsoft.com/office/officeart/2005/8/layout/list1"/>
    <dgm:cxn modelId="{9CF285E6-946F-488E-981E-D1470436C9BF}" type="presParOf" srcId="{5988E49B-2269-4E78-A809-EC47AAB486CE}" destId="{4ADF0A2F-902F-4385-AF05-D239FDF0E652}" srcOrd="7" destOrd="0" presId="urn:microsoft.com/office/officeart/2005/8/layout/list1"/>
    <dgm:cxn modelId="{F24DD31B-DE51-46E7-81AA-2F626F7EDB28}" type="presParOf" srcId="{5988E49B-2269-4E78-A809-EC47AAB486CE}" destId="{EC5E5E97-7389-49F3-8F80-5F7512D31412}" srcOrd="8" destOrd="0" presId="urn:microsoft.com/office/officeart/2005/8/layout/list1"/>
    <dgm:cxn modelId="{DC59C1F3-3ECE-4555-91E8-FB8794CB4C1D}" type="presParOf" srcId="{EC5E5E97-7389-49F3-8F80-5F7512D31412}" destId="{766D99F6-1B16-4DF6-95F7-2160B4EE42C5}" srcOrd="0" destOrd="0" presId="urn:microsoft.com/office/officeart/2005/8/layout/list1"/>
    <dgm:cxn modelId="{2612F65E-1E5B-43DA-8582-0DB1D12AAEBC}" type="presParOf" srcId="{EC5E5E97-7389-49F3-8F80-5F7512D31412}" destId="{DF545271-BD9A-4D67-AE31-BA9561DB321B}" srcOrd="1" destOrd="0" presId="urn:microsoft.com/office/officeart/2005/8/layout/list1"/>
    <dgm:cxn modelId="{CB762DFC-3C6A-4CFD-9674-5A13BF9A2F6B}" type="presParOf" srcId="{5988E49B-2269-4E78-A809-EC47AAB486CE}" destId="{657C1AAB-C12F-4F72-9F02-049B70CD8158}" srcOrd="9" destOrd="0" presId="urn:microsoft.com/office/officeart/2005/8/layout/list1"/>
    <dgm:cxn modelId="{0EB65ED4-9243-4EE0-83A2-275097A8C121}" type="presParOf" srcId="{5988E49B-2269-4E78-A809-EC47AAB486CE}" destId="{3A2B25F1-2C4A-4163-9B52-13630B223E20}" srcOrd="10" destOrd="0" presId="urn:microsoft.com/office/officeart/2005/8/layout/list1"/>
    <dgm:cxn modelId="{BE0033B4-9DFE-40A7-A6B3-39959E78CDBF}" type="presParOf" srcId="{5988E49B-2269-4E78-A809-EC47AAB486CE}" destId="{8A84A87C-802C-4D9F-A2A0-0FE9B9FC94D2}" srcOrd="11" destOrd="0" presId="urn:microsoft.com/office/officeart/2005/8/layout/list1"/>
    <dgm:cxn modelId="{2A7BFB5F-29CF-4CDC-8F60-9A916E756563}" type="presParOf" srcId="{5988E49B-2269-4E78-A809-EC47AAB486CE}" destId="{F6E56E5A-D62C-494E-954C-7014349C89A6}" srcOrd="12" destOrd="0" presId="urn:microsoft.com/office/officeart/2005/8/layout/list1"/>
    <dgm:cxn modelId="{353CA9DC-5042-42AB-8CD7-7B3793C2CFC6}" type="presParOf" srcId="{F6E56E5A-D62C-494E-954C-7014349C89A6}" destId="{804D3FA2-2F57-4AE3-B7A1-CD674FEBEB67}" srcOrd="0" destOrd="0" presId="urn:microsoft.com/office/officeart/2005/8/layout/list1"/>
    <dgm:cxn modelId="{71F0CA7E-B30A-4B92-B034-3FB7D0D2C2DB}" type="presParOf" srcId="{F6E56E5A-D62C-494E-954C-7014349C89A6}" destId="{60863E6A-F664-4BA8-9CD4-E559393CCA2B}" srcOrd="1" destOrd="0" presId="urn:microsoft.com/office/officeart/2005/8/layout/list1"/>
    <dgm:cxn modelId="{469651FB-F12A-4DED-862F-4E4438D8DBB1}" type="presParOf" srcId="{5988E49B-2269-4E78-A809-EC47AAB486CE}" destId="{2626ABB5-AF88-4C25-8C05-64FA69A62B26}" srcOrd="13" destOrd="0" presId="urn:microsoft.com/office/officeart/2005/8/layout/list1"/>
    <dgm:cxn modelId="{59433D3F-F680-4F6D-96D8-6CFC3E3C8FF1}" type="presParOf" srcId="{5988E49B-2269-4E78-A809-EC47AAB486CE}" destId="{AAEC0A53-03C8-460F-B823-6A7393C1D197}" srcOrd="14" destOrd="0" presId="urn:microsoft.com/office/officeart/2005/8/layout/list1"/>
    <dgm:cxn modelId="{F867B342-83DF-4A5E-BBCB-DB816A8176C4}" type="presParOf" srcId="{5988E49B-2269-4E78-A809-EC47AAB486CE}" destId="{C1BFA31D-EB39-44AA-B385-A41836D9F05D}" srcOrd="15" destOrd="0" presId="urn:microsoft.com/office/officeart/2005/8/layout/list1"/>
    <dgm:cxn modelId="{B0976EE8-4475-4527-AC99-E305799A6DF0}" type="presParOf" srcId="{5988E49B-2269-4E78-A809-EC47AAB486CE}" destId="{8835E383-915C-4690-AEEA-1FF2B670AF91}" srcOrd="16" destOrd="0" presId="urn:microsoft.com/office/officeart/2005/8/layout/list1"/>
    <dgm:cxn modelId="{773F0B97-1669-4A0B-AF73-B642E7BDA155}" type="presParOf" srcId="{8835E383-915C-4690-AEEA-1FF2B670AF91}" destId="{1D0E7649-BA37-4825-99B0-229465D0F9CD}" srcOrd="0" destOrd="0" presId="urn:microsoft.com/office/officeart/2005/8/layout/list1"/>
    <dgm:cxn modelId="{6BA7B58F-17CF-4E3B-B798-E745540FB2A9}" type="presParOf" srcId="{8835E383-915C-4690-AEEA-1FF2B670AF91}" destId="{2262AD88-2815-4ADE-963F-3EF928BA2B7C}" srcOrd="1" destOrd="0" presId="urn:microsoft.com/office/officeart/2005/8/layout/list1"/>
    <dgm:cxn modelId="{6089AC41-EE63-4B2A-8E57-E88B3AE3A5B9}" type="presParOf" srcId="{5988E49B-2269-4E78-A809-EC47AAB486CE}" destId="{EBF014C8-79A0-4205-A116-9235C5AFBA45}" srcOrd="17" destOrd="0" presId="urn:microsoft.com/office/officeart/2005/8/layout/list1"/>
    <dgm:cxn modelId="{8DEB878F-3BEE-4616-8801-715AE7D44981}" type="presParOf" srcId="{5988E49B-2269-4E78-A809-EC47AAB486CE}" destId="{1AD418AB-69E8-42EF-955C-3B6C979EFF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ED1004-A846-4707-8E1F-17473919EF9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5DFF1-D614-481D-B6DE-8F639E5BC295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71CA1C-65D4-4F38-84D7-E9ED070790B3}" type="parTrans" cxnId="{D2E11102-846C-4E4A-8DA2-C02D40D257D5}">
      <dgm:prSet/>
      <dgm:spPr/>
      <dgm:t>
        <a:bodyPr/>
        <a:lstStyle/>
        <a:p>
          <a:endParaRPr lang="ru-RU"/>
        </a:p>
      </dgm:t>
    </dgm:pt>
    <dgm:pt modelId="{8DA7F91C-A22D-4C7B-9E24-2370233D70C0}" type="sibTrans" cxnId="{D2E11102-846C-4E4A-8DA2-C02D40D257D5}">
      <dgm:prSet/>
      <dgm:spPr/>
      <dgm:t>
        <a:bodyPr/>
        <a:lstStyle/>
        <a:p>
          <a:endParaRPr lang="ru-RU"/>
        </a:p>
      </dgm:t>
    </dgm:pt>
    <dgm:pt modelId="{64E7788C-613A-474D-8064-8E23C0A76267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лат. </a:t>
          </a: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“Dotatio”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дар, пожертвование)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8403D5-521C-4FEF-88DF-B171A22A7798}" type="parTrans" cxnId="{60EDDD5B-5FC7-4888-849A-FA32EF80CD50}">
      <dgm:prSet/>
      <dgm:spPr/>
      <dgm:t>
        <a:bodyPr/>
        <a:lstStyle/>
        <a:p>
          <a:endParaRPr lang="ru-RU"/>
        </a:p>
      </dgm:t>
    </dgm:pt>
    <dgm:pt modelId="{F2B4868B-9DFB-43CF-878A-88C59B99ECC5}" type="sibTrans" cxnId="{60EDDD5B-5FC7-4888-849A-FA32EF80CD50}">
      <dgm:prSet/>
      <dgm:spPr/>
      <dgm:t>
        <a:bodyPr/>
        <a:lstStyle/>
        <a:p>
          <a:endParaRPr lang="ru-RU"/>
        </a:p>
      </dgm:t>
    </dgm:pt>
    <dgm:pt modelId="{F7AB2EDB-6581-4624-BCC5-EC04F70E9F8B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79414C1-3182-4AE4-A7F6-7181DB4B1E7B}" type="parTrans" cxnId="{E24ECDC0-3544-4060-8997-939AE08E74AB}">
      <dgm:prSet/>
      <dgm:spPr/>
      <dgm:t>
        <a:bodyPr/>
        <a:lstStyle/>
        <a:p>
          <a:endParaRPr lang="ru-RU"/>
        </a:p>
      </dgm:t>
    </dgm:pt>
    <dgm:pt modelId="{F45CF48D-C2C9-4D32-BFC7-40D202533417}" type="sibTrans" cxnId="{E24ECDC0-3544-4060-8997-939AE08E74AB}">
      <dgm:prSet/>
      <dgm:spPr/>
      <dgm:t>
        <a:bodyPr/>
        <a:lstStyle/>
        <a:p>
          <a:endParaRPr lang="ru-RU"/>
        </a:p>
      </dgm:t>
    </dgm:pt>
    <dgm:pt modelId="{913720CD-5A64-4A19-8732-EBE4AEDE3E36}">
      <dgm:prSet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Предоставляются на безвозвратной основе на первоочередные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34A33D-DA66-4C82-9242-5BDA1045030E}" type="parTrans" cxnId="{8ED9D50D-B897-4CD6-A0BB-B464E1041077}">
      <dgm:prSet/>
      <dgm:spPr/>
      <dgm:t>
        <a:bodyPr/>
        <a:lstStyle/>
        <a:p>
          <a:endParaRPr lang="ru-RU"/>
        </a:p>
      </dgm:t>
    </dgm:pt>
    <dgm:pt modelId="{6A4766C7-2A06-4E32-977E-31ED3B50A833}" type="sibTrans" cxnId="{8ED9D50D-B897-4CD6-A0BB-B464E1041077}">
      <dgm:prSet/>
      <dgm:spPr/>
      <dgm:t>
        <a:bodyPr/>
        <a:lstStyle/>
        <a:p>
          <a:endParaRPr lang="ru-RU"/>
        </a:p>
      </dgm:t>
    </dgm:pt>
    <dgm:pt modelId="{FE9F6AF9-F5DA-4A51-8B39-B8D6FC200769}">
      <dgm:prSet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BE5701-6DC6-4E0E-AADA-B67CC9054760}" type="parTrans" cxnId="{9019608B-EC13-4CF5-90AA-682BF097CBF2}">
      <dgm:prSet/>
      <dgm:spPr/>
      <dgm:t>
        <a:bodyPr/>
        <a:lstStyle/>
        <a:p>
          <a:endParaRPr lang="ru-RU"/>
        </a:p>
      </dgm:t>
    </dgm:pt>
    <dgm:pt modelId="{E762C07A-EC53-4449-A3C2-F4109BE1CB79}" type="sibTrans" cxnId="{9019608B-EC13-4CF5-90AA-682BF097CBF2}">
      <dgm:prSet/>
      <dgm:spPr/>
      <dgm:t>
        <a:bodyPr/>
        <a:lstStyle/>
        <a:p>
          <a:endParaRPr lang="ru-RU"/>
        </a:p>
      </dgm:t>
    </dgm:pt>
    <dgm:pt modelId="{D9E1EC5F-3DAF-4300-B2EA-48D5B2D10A19}">
      <dgm:prSet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pPr rtl="0"/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CDBF4-4698-498C-AFC0-C0EB74D92620}" type="parTrans" cxnId="{3E181D97-DDFA-467D-A675-CD30D345099E}">
      <dgm:prSet/>
      <dgm:spPr/>
      <dgm:t>
        <a:bodyPr/>
        <a:lstStyle/>
        <a:p>
          <a:endParaRPr lang="ru-RU"/>
        </a:p>
      </dgm:t>
    </dgm:pt>
    <dgm:pt modelId="{16BB2FC7-EB68-4151-BF26-8394F49BEC18}" type="sibTrans" cxnId="{3E181D97-DDFA-467D-A675-CD30D345099E}">
      <dgm:prSet/>
      <dgm:spPr/>
      <dgm:t>
        <a:bodyPr/>
        <a:lstStyle/>
        <a:p>
          <a:endParaRPr lang="ru-RU"/>
        </a:p>
      </dgm:t>
    </dgm:pt>
    <dgm:pt modelId="{BE15342D-3B13-4E53-AB94-9B9B992BA425}" type="pres">
      <dgm:prSet presAssocID="{E8ED1004-A846-4707-8E1F-17473919EF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9B275-9F68-42A6-A0DF-CE3F16466C40}" type="pres">
      <dgm:prSet presAssocID="{64E7788C-613A-474D-8064-8E23C0A76267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EE3313E7-6C82-4ACF-851F-965C5DAC8B65}" type="pres">
      <dgm:prSet presAssocID="{64E7788C-613A-474D-8064-8E23C0A76267}" presName="aNode" presStyleLbl="bgShp" presStyleIdx="0" presStyleCnt="3"/>
      <dgm:spPr/>
      <dgm:t>
        <a:bodyPr/>
        <a:lstStyle/>
        <a:p>
          <a:endParaRPr lang="ru-RU"/>
        </a:p>
      </dgm:t>
    </dgm:pt>
    <dgm:pt modelId="{4D033AE0-6C0F-4A1E-B53E-B72E5EB92564}" type="pres">
      <dgm:prSet presAssocID="{64E7788C-613A-474D-8064-8E23C0A76267}" presName="textNode" presStyleLbl="bgShp" presStyleIdx="0" presStyleCnt="3"/>
      <dgm:spPr/>
      <dgm:t>
        <a:bodyPr/>
        <a:lstStyle/>
        <a:p>
          <a:endParaRPr lang="ru-RU"/>
        </a:p>
      </dgm:t>
    </dgm:pt>
    <dgm:pt modelId="{701E00C9-D2E0-4C96-A35A-1B2613758DCB}" type="pres">
      <dgm:prSet presAssocID="{64E7788C-613A-474D-8064-8E23C0A76267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86606E31-EF3E-4DFD-8EE2-1557C71AC2F8}" type="pres">
      <dgm:prSet presAssocID="{64E7788C-613A-474D-8064-8E23C0A76267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CC983C80-4578-40B4-8418-5B72066BB057}" type="pres">
      <dgm:prSet presAssocID="{913720CD-5A64-4A19-8732-EBE4AEDE3E36}" presName="childNode" presStyleLbl="node1" presStyleIdx="0" presStyleCnt="3" custScaleX="104938" custScaleY="85440" custLinFactNeighborX="377" custLinFactNeighborY="-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85984-9224-4F12-B195-E7CB402A1934}" type="pres">
      <dgm:prSet presAssocID="{64E7788C-613A-474D-8064-8E23C0A76267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908A4F15-715F-4FD2-883D-BBC0DCC47C13}" type="pres">
      <dgm:prSet presAssocID="{B705DFF1-D614-481D-B6DE-8F639E5BC295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26253C49-C44A-4448-A96E-A6ED8C101331}" type="pres">
      <dgm:prSet presAssocID="{B705DFF1-D614-481D-B6DE-8F639E5BC295}" presName="aNode" presStyleLbl="bgShp" presStyleIdx="1" presStyleCnt="3" custLinFactNeighborX="1394" custLinFactNeighborY="-1031"/>
      <dgm:spPr/>
      <dgm:t>
        <a:bodyPr/>
        <a:lstStyle/>
        <a:p>
          <a:endParaRPr lang="ru-RU"/>
        </a:p>
      </dgm:t>
    </dgm:pt>
    <dgm:pt modelId="{EF3BAF87-7425-4DB0-BA71-136B20E5A0AF}" type="pres">
      <dgm:prSet presAssocID="{B705DFF1-D614-481D-B6DE-8F639E5BC295}" presName="textNode" presStyleLbl="bgShp" presStyleIdx="1" presStyleCnt="3"/>
      <dgm:spPr/>
      <dgm:t>
        <a:bodyPr/>
        <a:lstStyle/>
        <a:p>
          <a:endParaRPr lang="ru-RU"/>
        </a:p>
      </dgm:t>
    </dgm:pt>
    <dgm:pt modelId="{21039C04-B87A-4A88-86B4-BBD85AC03888}" type="pres">
      <dgm:prSet presAssocID="{B705DFF1-D614-481D-B6DE-8F639E5BC295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F71A0BEE-6C3C-447B-B303-53ECAB760CF3}" type="pres">
      <dgm:prSet presAssocID="{B705DFF1-D614-481D-B6DE-8F639E5BC295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A17F854-F3F0-4814-82CE-5CBC86A0B503}" type="pres">
      <dgm:prSet presAssocID="{FE9F6AF9-F5DA-4A51-8B39-B8D6FC200769}" presName="childNode" presStyleLbl="node1" presStyleIdx="1" presStyleCnt="3" custScaleX="111531" custScaleY="85449" custLinFactNeighborX="1743" custLinFactNeighborY="-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B85D9-7D57-4D31-B707-2B19E693ABD0}" type="pres">
      <dgm:prSet presAssocID="{B705DFF1-D614-481D-B6DE-8F639E5BC295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DBF5432E-4C50-4AD1-9E9C-AE83380AB1C4}" type="pres">
      <dgm:prSet presAssocID="{F7AB2EDB-6581-4624-BCC5-EC04F70E9F8B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9A680D1-AD05-4F62-AB99-54F4DF9C6385}" type="pres">
      <dgm:prSet presAssocID="{F7AB2EDB-6581-4624-BCC5-EC04F70E9F8B}" presName="aNode" presStyleLbl="bgShp" presStyleIdx="2" presStyleCnt="3"/>
      <dgm:spPr/>
      <dgm:t>
        <a:bodyPr/>
        <a:lstStyle/>
        <a:p>
          <a:endParaRPr lang="ru-RU"/>
        </a:p>
      </dgm:t>
    </dgm:pt>
    <dgm:pt modelId="{097D19BC-3AE3-4FB8-8161-FEE668A83230}" type="pres">
      <dgm:prSet presAssocID="{F7AB2EDB-6581-4624-BCC5-EC04F70E9F8B}" presName="textNode" presStyleLbl="bgShp" presStyleIdx="2" presStyleCnt="3"/>
      <dgm:spPr/>
      <dgm:t>
        <a:bodyPr/>
        <a:lstStyle/>
        <a:p>
          <a:endParaRPr lang="ru-RU"/>
        </a:p>
      </dgm:t>
    </dgm:pt>
    <dgm:pt modelId="{329A8B30-9BE9-4FCB-BB44-3148047933AE}" type="pres">
      <dgm:prSet presAssocID="{F7AB2EDB-6581-4624-BCC5-EC04F70E9F8B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58912ACD-0D36-41B3-B513-F4AB07D58609}" type="pres">
      <dgm:prSet presAssocID="{F7AB2EDB-6581-4624-BCC5-EC04F70E9F8B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3650CE01-6EB1-4DCF-B86B-A03685FF356E}" type="pres">
      <dgm:prSet presAssocID="{D9E1EC5F-3DAF-4300-B2EA-48D5B2D10A19}" presName="childNode" presStyleLbl="node1" presStyleIdx="2" presStyleCnt="3" custScaleX="111155" custScaleY="83909" custLinFactNeighborY="-9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62CB9-DD5A-47D8-8E46-D8F812537167}" type="presOf" srcId="{FE9F6AF9-F5DA-4A51-8B39-B8D6FC200769}" destId="{BA17F854-F3F0-4814-82CE-5CBC86A0B503}" srcOrd="0" destOrd="0" presId="urn:microsoft.com/office/officeart/2005/8/layout/lProcess2"/>
    <dgm:cxn modelId="{A70AB539-19D5-498E-95DD-F1581CBCA871}" type="presOf" srcId="{E8ED1004-A846-4707-8E1F-17473919EF9B}" destId="{BE15342D-3B13-4E53-AB94-9B9B992BA425}" srcOrd="0" destOrd="0" presId="urn:microsoft.com/office/officeart/2005/8/layout/lProcess2"/>
    <dgm:cxn modelId="{08E5CD3B-286D-4AAE-9CAC-715AD2C32ADA}" type="presOf" srcId="{F7AB2EDB-6581-4624-BCC5-EC04F70E9F8B}" destId="{B9A680D1-AD05-4F62-AB99-54F4DF9C6385}" srcOrd="0" destOrd="0" presId="urn:microsoft.com/office/officeart/2005/8/layout/lProcess2"/>
    <dgm:cxn modelId="{E24ECDC0-3544-4060-8997-939AE08E74AB}" srcId="{E8ED1004-A846-4707-8E1F-17473919EF9B}" destId="{F7AB2EDB-6581-4624-BCC5-EC04F70E9F8B}" srcOrd="2" destOrd="0" parTransId="{B79414C1-3182-4AE4-A7F6-7181DB4B1E7B}" sibTransId="{F45CF48D-C2C9-4D32-BFC7-40D202533417}"/>
    <dgm:cxn modelId="{50E1D778-A4F0-4E1F-B62F-4988350A0B73}" type="presOf" srcId="{F7AB2EDB-6581-4624-BCC5-EC04F70E9F8B}" destId="{097D19BC-3AE3-4FB8-8161-FEE668A83230}" srcOrd="1" destOrd="0" presId="urn:microsoft.com/office/officeart/2005/8/layout/lProcess2"/>
    <dgm:cxn modelId="{04F04F0A-D006-48E7-8556-EB1D9C70C314}" type="presOf" srcId="{B705DFF1-D614-481D-B6DE-8F639E5BC295}" destId="{26253C49-C44A-4448-A96E-A6ED8C101331}" srcOrd="0" destOrd="0" presId="urn:microsoft.com/office/officeart/2005/8/layout/lProcess2"/>
    <dgm:cxn modelId="{6CED386B-F81C-47D8-93B9-91512593F9E2}" type="presOf" srcId="{64E7788C-613A-474D-8064-8E23C0A76267}" destId="{EE3313E7-6C82-4ACF-851F-965C5DAC8B65}" srcOrd="0" destOrd="0" presId="urn:microsoft.com/office/officeart/2005/8/layout/lProcess2"/>
    <dgm:cxn modelId="{3E181D97-DDFA-467D-A675-CD30D345099E}" srcId="{F7AB2EDB-6581-4624-BCC5-EC04F70E9F8B}" destId="{D9E1EC5F-3DAF-4300-B2EA-48D5B2D10A19}" srcOrd="0" destOrd="0" parTransId="{FFFCDBF4-4698-498C-AFC0-C0EB74D92620}" sibTransId="{16BB2FC7-EB68-4151-BF26-8394F49BEC18}"/>
    <dgm:cxn modelId="{F4FBBC85-609C-48CC-AD24-99120659C1FD}" type="presOf" srcId="{64E7788C-613A-474D-8064-8E23C0A76267}" destId="{4D033AE0-6C0F-4A1E-B53E-B72E5EB92564}" srcOrd="1" destOrd="0" presId="urn:microsoft.com/office/officeart/2005/8/layout/lProcess2"/>
    <dgm:cxn modelId="{60EDDD5B-5FC7-4888-849A-FA32EF80CD50}" srcId="{E8ED1004-A846-4707-8E1F-17473919EF9B}" destId="{64E7788C-613A-474D-8064-8E23C0A76267}" srcOrd="0" destOrd="0" parTransId="{A28403D5-521C-4FEF-88DF-B171A22A7798}" sibTransId="{F2B4868B-9DFB-43CF-878A-88C59B99ECC5}"/>
    <dgm:cxn modelId="{6190DF34-FC6B-4BA5-B78E-C0CFCF2CC2F2}" type="presOf" srcId="{913720CD-5A64-4A19-8732-EBE4AEDE3E36}" destId="{CC983C80-4578-40B4-8418-5B72066BB057}" srcOrd="0" destOrd="0" presId="urn:microsoft.com/office/officeart/2005/8/layout/lProcess2"/>
    <dgm:cxn modelId="{76B241C8-A90F-4333-86AF-5600C7F261F7}" type="presOf" srcId="{B705DFF1-D614-481D-B6DE-8F639E5BC295}" destId="{EF3BAF87-7425-4DB0-BA71-136B20E5A0AF}" srcOrd="1" destOrd="0" presId="urn:microsoft.com/office/officeart/2005/8/layout/lProcess2"/>
    <dgm:cxn modelId="{D2E11102-846C-4E4A-8DA2-C02D40D257D5}" srcId="{E8ED1004-A846-4707-8E1F-17473919EF9B}" destId="{B705DFF1-D614-481D-B6DE-8F639E5BC295}" srcOrd="1" destOrd="0" parTransId="{0171CA1C-65D4-4F38-84D7-E9ED070790B3}" sibTransId="{8DA7F91C-A22D-4C7B-9E24-2370233D70C0}"/>
    <dgm:cxn modelId="{34CBF548-DB3C-40A7-A22F-142AC6A9E768}" type="presOf" srcId="{D9E1EC5F-3DAF-4300-B2EA-48D5B2D10A19}" destId="{3650CE01-6EB1-4DCF-B86B-A03685FF356E}" srcOrd="0" destOrd="0" presId="urn:microsoft.com/office/officeart/2005/8/layout/lProcess2"/>
    <dgm:cxn modelId="{8ED9D50D-B897-4CD6-A0BB-B464E1041077}" srcId="{64E7788C-613A-474D-8064-8E23C0A76267}" destId="{913720CD-5A64-4A19-8732-EBE4AEDE3E36}" srcOrd="0" destOrd="0" parTransId="{D234A33D-DA66-4C82-9242-5BDA1045030E}" sibTransId="{6A4766C7-2A06-4E32-977E-31ED3B50A833}"/>
    <dgm:cxn modelId="{9019608B-EC13-4CF5-90AA-682BF097CBF2}" srcId="{B705DFF1-D614-481D-B6DE-8F639E5BC295}" destId="{FE9F6AF9-F5DA-4A51-8B39-B8D6FC200769}" srcOrd="0" destOrd="0" parTransId="{71BE5701-6DC6-4E0E-AADA-B67CC9054760}" sibTransId="{E762C07A-EC53-4449-A3C2-F4109BE1CB79}"/>
    <dgm:cxn modelId="{2D16FCB0-0E3B-40B4-AC0F-711BEC684A94}" type="presParOf" srcId="{BE15342D-3B13-4E53-AB94-9B9B992BA425}" destId="{E7D9B275-9F68-42A6-A0DF-CE3F16466C40}" srcOrd="0" destOrd="0" presId="urn:microsoft.com/office/officeart/2005/8/layout/lProcess2"/>
    <dgm:cxn modelId="{CE942C92-A4F3-48EB-A9A2-0CEB59143A05}" type="presParOf" srcId="{E7D9B275-9F68-42A6-A0DF-CE3F16466C40}" destId="{EE3313E7-6C82-4ACF-851F-965C5DAC8B65}" srcOrd="0" destOrd="0" presId="urn:microsoft.com/office/officeart/2005/8/layout/lProcess2"/>
    <dgm:cxn modelId="{68F7C4F3-5923-4095-A556-A73FA3929E80}" type="presParOf" srcId="{E7D9B275-9F68-42A6-A0DF-CE3F16466C40}" destId="{4D033AE0-6C0F-4A1E-B53E-B72E5EB92564}" srcOrd="1" destOrd="0" presId="urn:microsoft.com/office/officeart/2005/8/layout/lProcess2"/>
    <dgm:cxn modelId="{445A724B-36E0-40DD-A9A8-4268759F4AFD}" type="presParOf" srcId="{E7D9B275-9F68-42A6-A0DF-CE3F16466C40}" destId="{701E00C9-D2E0-4C96-A35A-1B2613758DCB}" srcOrd="2" destOrd="0" presId="urn:microsoft.com/office/officeart/2005/8/layout/lProcess2"/>
    <dgm:cxn modelId="{8223719E-89FF-485A-B79B-32DDD9233854}" type="presParOf" srcId="{701E00C9-D2E0-4C96-A35A-1B2613758DCB}" destId="{86606E31-EF3E-4DFD-8EE2-1557C71AC2F8}" srcOrd="0" destOrd="0" presId="urn:microsoft.com/office/officeart/2005/8/layout/lProcess2"/>
    <dgm:cxn modelId="{9A0CE469-A0A4-449D-9A40-5AB0A70A8B32}" type="presParOf" srcId="{86606E31-EF3E-4DFD-8EE2-1557C71AC2F8}" destId="{CC983C80-4578-40B4-8418-5B72066BB057}" srcOrd="0" destOrd="0" presId="urn:microsoft.com/office/officeart/2005/8/layout/lProcess2"/>
    <dgm:cxn modelId="{C586BEE7-9AF3-4385-9F5E-D3AFF99DB040}" type="presParOf" srcId="{BE15342D-3B13-4E53-AB94-9B9B992BA425}" destId="{B5885984-9224-4F12-B195-E7CB402A1934}" srcOrd="1" destOrd="0" presId="urn:microsoft.com/office/officeart/2005/8/layout/lProcess2"/>
    <dgm:cxn modelId="{FA8E1745-49DD-44BD-ABE6-89754DB03862}" type="presParOf" srcId="{BE15342D-3B13-4E53-AB94-9B9B992BA425}" destId="{908A4F15-715F-4FD2-883D-BBC0DCC47C13}" srcOrd="2" destOrd="0" presId="urn:microsoft.com/office/officeart/2005/8/layout/lProcess2"/>
    <dgm:cxn modelId="{1604B3AD-226D-4008-8C54-7A0C6416F4D5}" type="presParOf" srcId="{908A4F15-715F-4FD2-883D-BBC0DCC47C13}" destId="{26253C49-C44A-4448-A96E-A6ED8C101331}" srcOrd="0" destOrd="0" presId="urn:microsoft.com/office/officeart/2005/8/layout/lProcess2"/>
    <dgm:cxn modelId="{F01FCDAD-5EF1-44E5-95D5-7E486B39794B}" type="presParOf" srcId="{908A4F15-715F-4FD2-883D-BBC0DCC47C13}" destId="{EF3BAF87-7425-4DB0-BA71-136B20E5A0AF}" srcOrd="1" destOrd="0" presId="urn:microsoft.com/office/officeart/2005/8/layout/lProcess2"/>
    <dgm:cxn modelId="{2C9CB093-16DB-4DDE-BDE3-16494A2744D6}" type="presParOf" srcId="{908A4F15-715F-4FD2-883D-BBC0DCC47C13}" destId="{21039C04-B87A-4A88-86B4-BBD85AC03888}" srcOrd="2" destOrd="0" presId="urn:microsoft.com/office/officeart/2005/8/layout/lProcess2"/>
    <dgm:cxn modelId="{F6335EC3-CF3C-470F-AC3D-65644CC03949}" type="presParOf" srcId="{21039C04-B87A-4A88-86B4-BBD85AC03888}" destId="{F71A0BEE-6C3C-447B-B303-53ECAB760CF3}" srcOrd="0" destOrd="0" presId="urn:microsoft.com/office/officeart/2005/8/layout/lProcess2"/>
    <dgm:cxn modelId="{244F795E-52ED-44F8-AB5D-A2A051D20595}" type="presParOf" srcId="{F71A0BEE-6C3C-447B-B303-53ECAB760CF3}" destId="{BA17F854-F3F0-4814-82CE-5CBC86A0B503}" srcOrd="0" destOrd="0" presId="urn:microsoft.com/office/officeart/2005/8/layout/lProcess2"/>
    <dgm:cxn modelId="{847F1D7C-7B98-4A62-A922-4CA70838EF50}" type="presParOf" srcId="{BE15342D-3B13-4E53-AB94-9B9B992BA425}" destId="{B62B85D9-7D57-4D31-B707-2B19E693ABD0}" srcOrd="3" destOrd="0" presId="urn:microsoft.com/office/officeart/2005/8/layout/lProcess2"/>
    <dgm:cxn modelId="{4ABC8131-5D6F-4EAE-AD67-FA7F1ECE6481}" type="presParOf" srcId="{BE15342D-3B13-4E53-AB94-9B9B992BA425}" destId="{DBF5432E-4C50-4AD1-9E9C-AE83380AB1C4}" srcOrd="4" destOrd="0" presId="urn:microsoft.com/office/officeart/2005/8/layout/lProcess2"/>
    <dgm:cxn modelId="{165C6A19-887B-400B-9E22-13D6AD1785F5}" type="presParOf" srcId="{DBF5432E-4C50-4AD1-9E9C-AE83380AB1C4}" destId="{B9A680D1-AD05-4F62-AB99-54F4DF9C6385}" srcOrd="0" destOrd="0" presId="urn:microsoft.com/office/officeart/2005/8/layout/lProcess2"/>
    <dgm:cxn modelId="{F5FCD71D-A8BF-466D-8F47-7FD6DB4720A0}" type="presParOf" srcId="{DBF5432E-4C50-4AD1-9E9C-AE83380AB1C4}" destId="{097D19BC-3AE3-4FB8-8161-FEE668A83230}" srcOrd="1" destOrd="0" presId="urn:microsoft.com/office/officeart/2005/8/layout/lProcess2"/>
    <dgm:cxn modelId="{6C74C2CA-3FE2-4774-B16C-564E2C3711AC}" type="presParOf" srcId="{DBF5432E-4C50-4AD1-9E9C-AE83380AB1C4}" destId="{329A8B30-9BE9-4FCB-BB44-3148047933AE}" srcOrd="2" destOrd="0" presId="urn:microsoft.com/office/officeart/2005/8/layout/lProcess2"/>
    <dgm:cxn modelId="{EED160CE-DFA2-4F16-B0F0-162D7886C428}" type="presParOf" srcId="{329A8B30-9BE9-4FCB-BB44-3148047933AE}" destId="{58912ACD-0D36-41B3-B513-F4AB07D58609}" srcOrd="0" destOrd="0" presId="urn:microsoft.com/office/officeart/2005/8/layout/lProcess2"/>
    <dgm:cxn modelId="{1D914915-4E0C-4F12-9039-FE69D7F1B8CF}" type="presParOf" srcId="{58912ACD-0D36-41B3-B513-F4AB07D58609}" destId="{3650CE01-6EB1-4DCF-B86B-A03685FF356E}" srcOrd="0" destOrd="0" presId="urn:microsoft.com/office/officeart/2005/8/layout/lProcess2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408BFB-BE9E-45EC-8C83-89773FB061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FE83F2-82FD-4B5F-9274-13B7C01D02BC}" type="pres">
      <dgm:prSet presAssocID="{8B408BFB-BE9E-45EC-8C83-89773FB061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D7CFA-A054-4E0B-BB2A-0056B936AADC}" type="presOf" srcId="{8B408BFB-BE9E-45EC-8C83-89773FB06197}" destId="{D1FE83F2-82FD-4B5F-9274-13B7C01D02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97FB99-5560-4575-9CD4-6B43A0AEA6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1118E-AD40-4F4F-B941-F4152AC6349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Капитальные  вложения запланированные </a:t>
          </a:r>
        </a:p>
        <a:p>
          <a:pPr algn="ctr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2025-2027 годы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A868B4-4B69-4132-879A-9AA7AB888B3A}" type="parTrans" cxnId="{661687F9-1DE3-45EE-B580-D85740B0AEAC}">
      <dgm:prSet/>
      <dgm:spPr/>
      <dgm:t>
        <a:bodyPr/>
        <a:lstStyle/>
        <a:p>
          <a:endParaRPr lang="ru-RU"/>
        </a:p>
      </dgm:t>
    </dgm:pt>
    <dgm:pt modelId="{4BA8143D-9EE1-4E1A-95FC-406A6F21410B}" type="sibTrans" cxnId="{661687F9-1DE3-45EE-B580-D85740B0AEAC}">
      <dgm:prSet/>
      <dgm:spPr/>
      <dgm:t>
        <a:bodyPr/>
        <a:lstStyle/>
        <a:p>
          <a:endParaRPr lang="ru-RU"/>
        </a:p>
      </dgm:t>
    </dgm:pt>
    <dgm:pt modelId="{55EFD36E-2F78-46EE-83F6-E0F28C4AD5D8}" type="pres">
      <dgm:prSet presAssocID="{3097FB99-5560-4575-9CD4-6B43A0AEA6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D74F5-CFF1-4CAA-A34B-010E012A1667}" type="pres">
      <dgm:prSet presAssocID="{A9E1118E-AD40-4F4F-B941-F4152AC634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56FC68-285F-4E91-98B6-1BD85C7B372D}" type="presOf" srcId="{A9E1118E-AD40-4F4F-B941-F4152AC63494}" destId="{C1CD74F5-CFF1-4CAA-A34B-010E012A1667}" srcOrd="0" destOrd="0" presId="urn:microsoft.com/office/officeart/2005/8/layout/vList2"/>
    <dgm:cxn modelId="{6A31D437-14AD-481A-B24D-A7585A21B799}" type="presOf" srcId="{3097FB99-5560-4575-9CD4-6B43A0AEA630}" destId="{55EFD36E-2F78-46EE-83F6-E0F28C4AD5D8}" srcOrd="0" destOrd="0" presId="urn:microsoft.com/office/officeart/2005/8/layout/vList2"/>
    <dgm:cxn modelId="{661687F9-1DE3-45EE-B580-D85740B0AEAC}" srcId="{3097FB99-5560-4575-9CD4-6B43A0AEA630}" destId="{A9E1118E-AD40-4F4F-B941-F4152AC63494}" srcOrd="0" destOrd="0" parTransId="{04A868B4-4B69-4132-879A-9AA7AB888B3A}" sibTransId="{4BA8143D-9EE1-4E1A-95FC-406A6F21410B}"/>
    <dgm:cxn modelId="{E138D22D-2817-4E72-A516-F3FBF78D60DA}" type="presParOf" srcId="{55EFD36E-2F78-46EE-83F6-E0F28C4AD5D8}" destId="{C1CD74F5-CFF1-4CAA-A34B-010E012A16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97FB99-5560-4575-9CD4-6B43A0AEA6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1118E-AD40-4F4F-B941-F4152AC6349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Национальные проекты в 2025 году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A868B4-4B69-4132-879A-9AA7AB888B3A}" type="parTrans" cxnId="{661687F9-1DE3-45EE-B580-D85740B0AEAC}">
      <dgm:prSet/>
      <dgm:spPr/>
      <dgm:t>
        <a:bodyPr/>
        <a:lstStyle/>
        <a:p>
          <a:endParaRPr lang="ru-RU"/>
        </a:p>
      </dgm:t>
    </dgm:pt>
    <dgm:pt modelId="{4BA8143D-9EE1-4E1A-95FC-406A6F21410B}" type="sibTrans" cxnId="{661687F9-1DE3-45EE-B580-D85740B0AEAC}">
      <dgm:prSet/>
      <dgm:spPr/>
      <dgm:t>
        <a:bodyPr/>
        <a:lstStyle/>
        <a:p>
          <a:endParaRPr lang="ru-RU"/>
        </a:p>
      </dgm:t>
    </dgm:pt>
    <dgm:pt modelId="{55EFD36E-2F78-46EE-83F6-E0F28C4AD5D8}" type="pres">
      <dgm:prSet presAssocID="{3097FB99-5560-4575-9CD4-6B43A0AEA6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D74F5-CFF1-4CAA-A34B-010E012A1667}" type="pres">
      <dgm:prSet presAssocID="{A9E1118E-AD40-4F4F-B941-F4152AC634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1687F9-1DE3-45EE-B580-D85740B0AEAC}" srcId="{3097FB99-5560-4575-9CD4-6B43A0AEA630}" destId="{A9E1118E-AD40-4F4F-B941-F4152AC63494}" srcOrd="0" destOrd="0" parTransId="{04A868B4-4B69-4132-879A-9AA7AB888B3A}" sibTransId="{4BA8143D-9EE1-4E1A-95FC-406A6F21410B}"/>
    <dgm:cxn modelId="{A5F9AC12-F79E-47E8-8B6D-E72FC6383712}" type="presOf" srcId="{A9E1118E-AD40-4F4F-B941-F4152AC63494}" destId="{C1CD74F5-CFF1-4CAA-A34B-010E012A1667}" srcOrd="0" destOrd="0" presId="urn:microsoft.com/office/officeart/2005/8/layout/vList2"/>
    <dgm:cxn modelId="{DE2C28EA-603F-4549-9B3A-DDA9B1809870}" type="presOf" srcId="{3097FB99-5560-4575-9CD4-6B43A0AEA630}" destId="{55EFD36E-2F78-46EE-83F6-E0F28C4AD5D8}" srcOrd="0" destOrd="0" presId="urn:microsoft.com/office/officeart/2005/8/layout/vList2"/>
    <dgm:cxn modelId="{C49FA463-08BC-45F1-B6DB-84B9D9BB54DD}" type="presParOf" srcId="{55EFD36E-2F78-46EE-83F6-E0F28C4AD5D8}" destId="{C1CD74F5-CFF1-4CAA-A34B-010E012A16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EC21EE-AED4-4E0E-B362-389BF0C061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45925-D077-491B-8215-AC257006A5B0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Благодарим за внимание</a:t>
          </a:r>
          <a:r>
            <a:rPr lang="ru-RU" b="1" dirty="0" smtClean="0">
              <a:solidFill>
                <a:schemeClr val="tx1"/>
              </a:solidFill>
            </a:rPr>
            <a:t>!</a:t>
          </a:r>
          <a:endParaRPr lang="ru-RU" b="1" dirty="0">
            <a:solidFill>
              <a:schemeClr val="tx1"/>
            </a:solidFill>
          </a:endParaRPr>
        </a:p>
      </dgm:t>
    </dgm:pt>
    <dgm:pt modelId="{FCE87E77-EC4A-48D4-954A-EB0B79504BB2}" type="parTrans" cxnId="{713167E2-22CE-4ECD-BFFE-B0E23B97CF35}">
      <dgm:prSet/>
      <dgm:spPr/>
      <dgm:t>
        <a:bodyPr/>
        <a:lstStyle/>
        <a:p>
          <a:endParaRPr lang="ru-RU"/>
        </a:p>
      </dgm:t>
    </dgm:pt>
    <dgm:pt modelId="{D2AD280F-4DC8-424B-9E90-C6D325AE16AF}" type="sibTrans" cxnId="{713167E2-22CE-4ECD-BFFE-B0E23B97CF35}">
      <dgm:prSet/>
      <dgm:spPr/>
      <dgm:t>
        <a:bodyPr/>
        <a:lstStyle/>
        <a:p>
          <a:endParaRPr lang="ru-RU"/>
        </a:p>
      </dgm:t>
    </dgm:pt>
    <dgm:pt modelId="{CBB5C1AB-16DB-4DE2-8283-D13E13908FF4}" type="pres">
      <dgm:prSet presAssocID="{39EC21EE-AED4-4E0E-B362-389BF0C06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26442-A9F6-44CE-9240-6745EC843FBB}" type="pres">
      <dgm:prSet presAssocID="{CA145925-D077-491B-8215-AC257006A5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3167E2-22CE-4ECD-BFFE-B0E23B97CF35}" srcId="{39EC21EE-AED4-4E0E-B362-389BF0C061D3}" destId="{CA145925-D077-491B-8215-AC257006A5B0}" srcOrd="0" destOrd="0" parTransId="{FCE87E77-EC4A-48D4-954A-EB0B79504BB2}" sibTransId="{D2AD280F-4DC8-424B-9E90-C6D325AE16AF}"/>
    <dgm:cxn modelId="{49BFCCE9-2572-412A-9B6F-54FC2CA033E9}" type="presOf" srcId="{CA145925-D077-491B-8215-AC257006A5B0}" destId="{C3126442-A9F6-44CE-9240-6745EC843FBB}" srcOrd="0" destOrd="0" presId="urn:microsoft.com/office/officeart/2005/8/layout/vList2"/>
    <dgm:cxn modelId="{A4A763DA-18FB-4693-A101-A47C18AE135D}" type="presOf" srcId="{39EC21EE-AED4-4E0E-B362-389BF0C061D3}" destId="{CBB5C1AB-16DB-4DE2-8283-D13E13908FF4}" srcOrd="0" destOrd="0" presId="urn:microsoft.com/office/officeart/2005/8/layout/vList2"/>
    <dgm:cxn modelId="{B81E4F9E-EAEB-4F97-B7C3-D26A0F133A05}" type="presParOf" srcId="{CBB5C1AB-16DB-4DE2-8283-D13E13908FF4}" destId="{C3126442-A9F6-44CE-9240-6745EC843F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00591-68C9-4C05-B6EB-FDB8C3FE8A2B}">
      <dsp:nvSpPr>
        <dsp:cNvPr id="0" name=""/>
        <dsp:cNvSpPr/>
      </dsp:nvSpPr>
      <dsp:spPr>
        <a:xfrm>
          <a:off x="0" y="2864"/>
          <a:ext cx="8229599" cy="889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Times New Roman" pitchFamily="18" charset="0"/>
              <a:cs typeface="Times New Roman" pitchFamily="18" charset="0"/>
            </a:rPr>
            <a:t>Бюджетное устройство</a:t>
          </a:r>
          <a:endParaRPr lang="ru-RU" sz="3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64"/>
        <a:ext cx="8229599" cy="889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114B95-3A8B-49D3-8626-6493DBE3D385}">
      <dsp:nvSpPr>
        <dsp:cNvPr id="0" name=""/>
        <dsp:cNvSpPr/>
      </dsp:nvSpPr>
      <dsp:spPr>
        <a:xfrm>
          <a:off x="2566488" y="1255504"/>
          <a:ext cx="5879803" cy="360120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 уровень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66488" y="1255504"/>
        <a:ext cx="5879803" cy="783046"/>
      </dsp:txXfrm>
    </dsp:sp>
    <dsp:sp modelId="{0BFBEC64-80AB-425D-8B7A-3096C3C190E4}">
      <dsp:nvSpPr>
        <dsp:cNvPr id="0" name=""/>
        <dsp:cNvSpPr/>
      </dsp:nvSpPr>
      <dsp:spPr>
        <a:xfrm>
          <a:off x="1279039" y="1296992"/>
          <a:ext cx="1080077" cy="357298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 уровень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9039" y="1296992"/>
        <a:ext cx="1080077" cy="770821"/>
      </dsp:txXfrm>
    </dsp:sp>
    <dsp:sp modelId="{04BDCCD4-6726-43D5-9FD2-7C72BFAC0A45}">
      <dsp:nvSpPr>
        <dsp:cNvPr id="0" name=""/>
        <dsp:cNvSpPr/>
      </dsp:nvSpPr>
      <dsp:spPr>
        <a:xfrm>
          <a:off x="20320" y="1296992"/>
          <a:ext cx="1080077" cy="354426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 уровень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0" y="1296992"/>
        <a:ext cx="1080077" cy="758480"/>
      </dsp:txXfrm>
    </dsp:sp>
    <dsp:sp modelId="{FBFC39E7-4DC2-45C1-9FB6-83C38A6EAF69}">
      <dsp:nvSpPr>
        <dsp:cNvPr id="0" name=""/>
        <dsp:cNvSpPr/>
      </dsp:nvSpPr>
      <dsp:spPr>
        <a:xfrm>
          <a:off x="114321" y="1979924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321" y="1979924"/>
        <a:ext cx="900064" cy="2319116"/>
      </dsp:txXfrm>
    </dsp:sp>
    <dsp:sp modelId="{5869E566-A3EF-4B07-AFC4-0A763916B897}">
      <dsp:nvSpPr>
        <dsp:cNvPr id="0" name=""/>
        <dsp:cNvSpPr/>
      </dsp:nvSpPr>
      <dsp:spPr>
        <a:xfrm rot="21488203">
          <a:off x="1014290" y="3125466"/>
          <a:ext cx="360693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693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21488203">
        <a:off x="1185620" y="3124601"/>
        <a:ext cx="18034" cy="18034"/>
      </dsp:txXfrm>
    </dsp:sp>
    <dsp:sp modelId="{EC7C8A2F-35E7-4CE7-9D8F-2E54F639C322}">
      <dsp:nvSpPr>
        <dsp:cNvPr id="0" name=""/>
        <dsp:cNvSpPr/>
      </dsp:nvSpPr>
      <dsp:spPr>
        <a:xfrm>
          <a:off x="1374888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 субъектов</a:t>
          </a:r>
          <a:r>
            <a:rPr lang="ru-RU" sz="1800" b="1" kern="1200" dirty="0" smtClean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РФ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74888" y="1968196"/>
        <a:ext cx="900064" cy="2319116"/>
      </dsp:txXfrm>
    </dsp:sp>
    <dsp:sp modelId="{18A99FD3-420C-4BA5-BAA9-7F7C8365E785}">
      <dsp:nvSpPr>
        <dsp:cNvPr id="0" name=""/>
        <dsp:cNvSpPr/>
      </dsp:nvSpPr>
      <dsp:spPr>
        <a:xfrm>
          <a:off x="2274953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2445966" y="3118753"/>
        <a:ext cx="18001" cy="18001"/>
      </dsp:txXfrm>
    </dsp:sp>
    <dsp:sp modelId="{5008A636-0F16-4041-A1B9-B5D1717D789C}">
      <dsp:nvSpPr>
        <dsp:cNvPr id="0" name=""/>
        <dsp:cNvSpPr/>
      </dsp:nvSpPr>
      <dsp:spPr>
        <a:xfrm>
          <a:off x="2634979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4979" y="1968196"/>
        <a:ext cx="900064" cy="2319116"/>
      </dsp:txXfrm>
    </dsp:sp>
    <dsp:sp modelId="{D8C18BB3-C8C5-4CE3-A4B7-596D77C39EBA}">
      <dsp:nvSpPr>
        <dsp:cNvPr id="0" name=""/>
        <dsp:cNvSpPr/>
      </dsp:nvSpPr>
      <dsp:spPr>
        <a:xfrm>
          <a:off x="3535044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3706056" y="3118753"/>
        <a:ext cx="18001" cy="18001"/>
      </dsp:txXfrm>
    </dsp:sp>
    <dsp:sp modelId="{E74283B3-0728-40B8-929F-DD0680F9A790}">
      <dsp:nvSpPr>
        <dsp:cNvPr id="0" name=""/>
        <dsp:cNvSpPr/>
      </dsp:nvSpPr>
      <dsp:spPr>
        <a:xfrm>
          <a:off x="3895070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муниципальных районов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95070" y="1968196"/>
        <a:ext cx="900064" cy="2319116"/>
      </dsp:txXfrm>
    </dsp:sp>
    <dsp:sp modelId="{DD37461E-16C9-4825-942D-5002F4033D5C}">
      <dsp:nvSpPr>
        <dsp:cNvPr id="0" name=""/>
        <dsp:cNvSpPr/>
      </dsp:nvSpPr>
      <dsp:spPr>
        <a:xfrm rot="17433097">
          <a:off x="4452207" y="2624798"/>
          <a:ext cx="105687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56870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17433097">
        <a:off x="4954221" y="2606528"/>
        <a:ext cx="52843" cy="52843"/>
      </dsp:txXfrm>
    </dsp:sp>
    <dsp:sp modelId="{F434345E-07BD-4879-8180-ABC62EA80215}">
      <dsp:nvSpPr>
        <dsp:cNvPr id="0" name=""/>
        <dsp:cNvSpPr/>
      </dsp:nvSpPr>
      <dsp:spPr>
        <a:xfrm>
          <a:off x="5166151" y="1958108"/>
          <a:ext cx="3052398" cy="36007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округов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1958108"/>
        <a:ext cx="3052398" cy="360075"/>
      </dsp:txXfrm>
    </dsp:sp>
    <dsp:sp modelId="{13233494-A242-49B4-9771-4EA8827A27A0}">
      <dsp:nvSpPr>
        <dsp:cNvPr id="0" name=""/>
        <dsp:cNvSpPr/>
      </dsp:nvSpPr>
      <dsp:spPr>
        <a:xfrm rot="19065367">
          <a:off x="4730054" y="2951135"/>
          <a:ext cx="501176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01176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19065367">
        <a:off x="4968113" y="2946757"/>
        <a:ext cx="25058" cy="25058"/>
      </dsp:txXfrm>
    </dsp:sp>
    <dsp:sp modelId="{149AE0F6-F143-4134-85E6-F9DA5B3BCE56}">
      <dsp:nvSpPr>
        <dsp:cNvPr id="0" name=""/>
        <dsp:cNvSpPr/>
      </dsp:nvSpPr>
      <dsp:spPr>
        <a:xfrm>
          <a:off x="5166151" y="2535419"/>
          <a:ext cx="3059365" cy="5108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внутригородских муниципальных образований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2535419"/>
        <a:ext cx="3059365" cy="510800"/>
      </dsp:txXfrm>
    </dsp:sp>
    <dsp:sp modelId="{EB004F0F-E050-478A-A4A5-E04A68F2AC81}">
      <dsp:nvSpPr>
        <dsp:cNvPr id="0" name=""/>
        <dsp:cNvSpPr/>
      </dsp:nvSpPr>
      <dsp:spPr>
        <a:xfrm rot="2657588">
          <a:off x="4721473" y="3300588"/>
          <a:ext cx="51834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18340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2657588">
        <a:off x="4967684" y="3295782"/>
        <a:ext cx="25917" cy="25917"/>
      </dsp:txXfrm>
    </dsp:sp>
    <dsp:sp modelId="{5186D76D-1A2C-493E-9DBD-D2E81ADDD2BF}">
      <dsp:nvSpPr>
        <dsp:cNvPr id="0" name=""/>
        <dsp:cNvSpPr/>
      </dsp:nvSpPr>
      <dsp:spPr>
        <a:xfrm>
          <a:off x="5166151" y="3259544"/>
          <a:ext cx="3089904" cy="4603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поселений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3259544"/>
        <a:ext cx="3089904" cy="460365"/>
      </dsp:txXfrm>
    </dsp:sp>
    <dsp:sp modelId="{667D3810-BD1D-4CA7-861C-3B7A067AC23A}">
      <dsp:nvSpPr>
        <dsp:cNvPr id="0" name=""/>
        <dsp:cNvSpPr/>
      </dsp:nvSpPr>
      <dsp:spPr>
        <a:xfrm rot="4212662">
          <a:off x="4432705" y="3635182"/>
          <a:ext cx="109587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95875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4212662">
        <a:off x="4953246" y="3615937"/>
        <a:ext cx="54793" cy="54793"/>
      </dsp:txXfrm>
    </dsp:sp>
    <dsp:sp modelId="{020F7B33-C5A6-46ED-8798-AD6A665C8DAC}">
      <dsp:nvSpPr>
        <dsp:cNvPr id="0" name=""/>
        <dsp:cNvSpPr/>
      </dsp:nvSpPr>
      <dsp:spPr>
        <a:xfrm>
          <a:off x="5166151" y="3983673"/>
          <a:ext cx="3139570" cy="3504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сельских поселений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3983673"/>
        <a:ext cx="3139570" cy="350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82A37C-B798-45DA-AE16-6DDB510DAD18}">
      <dsp:nvSpPr>
        <dsp:cNvPr id="0" name=""/>
        <dsp:cNvSpPr/>
      </dsp:nvSpPr>
      <dsp:spPr>
        <a:xfrm>
          <a:off x="0" y="291313"/>
          <a:ext cx="8280919" cy="7938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1313"/>
        <a:ext cx="8280919" cy="793800"/>
      </dsp:txXfrm>
    </dsp:sp>
    <dsp:sp modelId="{1136A079-7223-4F54-9ABD-D5EFD19EF641}">
      <dsp:nvSpPr>
        <dsp:cNvPr id="0" name=""/>
        <dsp:cNvSpPr/>
      </dsp:nvSpPr>
      <dsp:spPr>
        <a:xfrm>
          <a:off x="414046" y="11419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ассигнования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114193"/>
        <a:ext cx="5796644" cy="354239"/>
      </dsp:txXfrm>
    </dsp:sp>
    <dsp:sp modelId="{EB7C7B22-66EB-425A-88E2-CED41C7DB6A1}">
      <dsp:nvSpPr>
        <dsp:cNvPr id="0" name=""/>
        <dsp:cNvSpPr/>
      </dsp:nvSpPr>
      <dsp:spPr>
        <a:xfrm>
          <a:off x="0" y="1327033"/>
          <a:ext cx="8280919" cy="7938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27033"/>
        <a:ext cx="8280919" cy="793800"/>
      </dsp:txXfrm>
    </dsp:sp>
    <dsp:sp modelId="{38C810FE-5443-416C-8CCF-7AB6BD787957}">
      <dsp:nvSpPr>
        <dsp:cNvPr id="0" name=""/>
        <dsp:cNvSpPr/>
      </dsp:nvSpPr>
      <dsp:spPr>
        <a:xfrm>
          <a:off x="414046" y="114991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обязательства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1149913"/>
        <a:ext cx="5796644" cy="354239"/>
      </dsp:txXfrm>
    </dsp:sp>
    <dsp:sp modelId="{3A2B25F1-2C4A-4163-9B52-13630B223E20}">
      <dsp:nvSpPr>
        <dsp:cNvPr id="0" name=""/>
        <dsp:cNvSpPr/>
      </dsp:nvSpPr>
      <dsp:spPr>
        <a:xfrm>
          <a:off x="0" y="2362753"/>
          <a:ext cx="8280919" cy="14364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62753"/>
        <a:ext cx="8280919" cy="1436400"/>
      </dsp:txXfrm>
    </dsp:sp>
    <dsp:sp modelId="{DF545271-BD9A-4D67-AE31-BA9561DB321B}">
      <dsp:nvSpPr>
        <dsp:cNvPr id="0" name=""/>
        <dsp:cNvSpPr/>
      </dsp:nvSpPr>
      <dsp:spPr>
        <a:xfrm>
          <a:off x="414046" y="218563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Расходные обязательства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185633"/>
        <a:ext cx="5796644" cy="354239"/>
      </dsp:txXfrm>
    </dsp:sp>
    <dsp:sp modelId="{AAEC0A53-03C8-460F-B823-6A7393C1D197}">
      <dsp:nvSpPr>
        <dsp:cNvPr id="0" name=""/>
        <dsp:cNvSpPr/>
      </dsp:nvSpPr>
      <dsp:spPr>
        <a:xfrm>
          <a:off x="0" y="4041073"/>
          <a:ext cx="8280919" cy="10017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41073"/>
        <a:ext cx="8280919" cy="1001700"/>
      </dsp:txXfrm>
    </dsp:sp>
    <dsp:sp modelId="{60863E6A-F664-4BA8-9CD4-E559393CCA2B}">
      <dsp:nvSpPr>
        <dsp:cNvPr id="0" name=""/>
        <dsp:cNvSpPr/>
      </dsp:nvSpPr>
      <dsp:spPr>
        <a:xfrm>
          <a:off x="414046" y="386395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man Old Style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отношения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3863953"/>
        <a:ext cx="5796644" cy="354239"/>
      </dsp:txXfrm>
    </dsp:sp>
    <dsp:sp modelId="{1AD418AB-69E8-42EF-955C-3B6C979EFFF1}">
      <dsp:nvSpPr>
        <dsp:cNvPr id="0" name=""/>
        <dsp:cNvSpPr/>
      </dsp:nvSpPr>
      <dsp:spPr>
        <a:xfrm>
          <a:off x="0" y="5284694"/>
          <a:ext cx="8280919" cy="7938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84694"/>
        <a:ext cx="8280919" cy="793800"/>
      </dsp:txXfrm>
    </dsp:sp>
    <dsp:sp modelId="{2262AD88-2815-4ADE-963F-3EF928BA2B7C}">
      <dsp:nvSpPr>
        <dsp:cNvPr id="0" name=""/>
        <dsp:cNvSpPr/>
      </dsp:nvSpPr>
      <dsp:spPr>
        <a:xfrm>
          <a:off x="414046" y="5107574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5107574"/>
        <a:ext cx="5796644" cy="3542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3313E7-6C82-4ACF-851F-965C5DAC8B65}">
      <dsp:nvSpPr>
        <dsp:cNvPr id="0" name=""/>
        <dsp:cNvSpPr/>
      </dsp:nvSpPr>
      <dsp:spPr>
        <a:xfrm>
          <a:off x="993" y="0"/>
          <a:ext cx="2582513" cy="56469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лат. 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“Dotatio”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дар, пожертвование)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3" y="0"/>
        <a:ext cx="2582513" cy="1694094"/>
      </dsp:txXfrm>
    </dsp:sp>
    <dsp:sp modelId="{CC983C80-4578-40B4-8418-5B72066BB057}">
      <dsp:nvSpPr>
        <dsp:cNvPr id="0" name=""/>
        <dsp:cNvSpPr/>
      </dsp:nvSpPr>
      <dsp:spPr>
        <a:xfrm>
          <a:off x="216023" y="1606442"/>
          <a:ext cx="2168030" cy="313610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Предоставляются на безвозвратной основе на первоочередные расходы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023" y="1606442"/>
        <a:ext cx="2168030" cy="3136107"/>
      </dsp:txXfrm>
    </dsp:sp>
    <dsp:sp modelId="{26253C49-C44A-4448-A96E-A6ED8C101331}">
      <dsp:nvSpPr>
        <dsp:cNvPr id="0" name=""/>
        <dsp:cNvSpPr/>
      </dsp:nvSpPr>
      <dsp:spPr>
        <a:xfrm>
          <a:off x="2813195" y="0"/>
          <a:ext cx="2582513" cy="56469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3195" y="0"/>
        <a:ext cx="2582513" cy="1694094"/>
      </dsp:txXfrm>
    </dsp:sp>
    <dsp:sp modelId="{BA17F854-F3F0-4814-82CE-5CBC86A0B503}">
      <dsp:nvSpPr>
        <dsp:cNvPr id="0" name=""/>
        <dsp:cNvSpPr/>
      </dsp:nvSpPr>
      <dsp:spPr>
        <a:xfrm>
          <a:off x="2952341" y="1630355"/>
          <a:ext cx="2304242" cy="313643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41" y="1630355"/>
        <a:ext cx="2304242" cy="3136438"/>
      </dsp:txXfrm>
    </dsp:sp>
    <dsp:sp modelId="{B9A680D1-AD05-4F62-AB99-54F4DF9C6385}">
      <dsp:nvSpPr>
        <dsp:cNvPr id="0" name=""/>
        <dsp:cNvSpPr/>
      </dsp:nvSpPr>
      <dsp:spPr>
        <a:xfrm>
          <a:off x="5553397" y="0"/>
          <a:ext cx="2582513" cy="56469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553397" y="0"/>
        <a:ext cx="2582513" cy="1694094"/>
      </dsp:txXfrm>
    </dsp:sp>
    <dsp:sp modelId="{3650CE01-6EB1-4DCF-B86B-A03685FF356E}">
      <dsp:nvSpPr>
        <dsp:cNvPr id="0" name=""/>
        <dsp:cNvSpPr/>
      </dsp:nvSpPr>
      <dsp:spPr>
        <a:xfrm>
          <a:off x="5696416" y="1630355"/>
          <a:ext cx="2296474" cy="307991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96416" y="1630355"/>
        <a:ext cx="2296474" cy="307991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CD74F5-CFF1-4CAA-A34B-010E012A1667}">
      <dsp:nvSpPr>
        <dsp:cNvPr id="0" name=""/>
        <dsp:cNvSpPr/>
      </dsp:nvSpPr>
      <dsp:spPr>
        <a:xfrm>
          <a:off x="0" y="539"/>
          <a:ext cx="8208911" cy="1141920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Капитальные  вложения запланированные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2025-2027 годы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39"/>
        <a:ext cx="8208911" cy="11419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CD74F5-CFF1-4CAA-A34B-010E012A1667}">
      <dsp:nvSpPr>
        <dsp:cNvPr id="0" name=""/>
        <dsp:cNvSpPr/>
      </dsp:nvSpPr>
      <dsp:spPr>
        <a:xfrm>
          <a:off x="0" y="539"/>
          <a:ext cx="8424936" cy="1141920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Национальные проекты в 2025 году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39"/>
        <a:ext cx="8424936" cy="11419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126442-A9F6-44CE-9240-6745EC843FBB}">
      <dsp:nvSpPr>
        <dsp:cNvPr id="0" name=""/>
        <dsp:cNvSpPr/>
      </dsp:nvSpPr>
      <dsp:spPr>
        <a:xfrm>
          <a:off x="0" y="12375"/>
          <a:ext cx="8280919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Благодарим за внимание</a:t>
          </a:r>
          <a:r>
            <a:rPr lang="ru-RU" sz="5000" b="1" kern="1200" dirty="0" smtClean="0">
              <a:solidFill>
                <a:schemeClr val="tx1"/>
              </a:solidFill>
            </a:rPr>
            <a:t>!</a:t>
          </a:r>
          <a:endParaRPr lang="ru-RU" sz="5000" b="1" kern="1200" dirty="0">
            <a:solidFill>
              <a:schemeClr val="tx1"/>
            </a:solidFill>
          </a:endParaRPr>
        </a:p>
      </dsp:txBody>
      <dsp:txXfrm>
        <a:off x="0" y="12375"/>
        <a:ext cx="8280919" cy="140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0.17857</cdr:x>
      <cdr:y>0</cdr:y>
    </cdr:from>
    <cdr:to>
      <cdr:x>0.52386</cdr:x>
      <cdr:y>0.11146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0120" y="0"/>
          <a:ext cx="2088530" cy="288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AA0D9A-5BC0-41B8-AC7D-E0BF4604C723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C60E6B-35BA-4BCC-B6B7-CD65830E5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55A149-3209-4033-9E65-8DEE9399DC75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54850-77C5-44B1-8130-E3AF28BAAF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78A064-D894-416E-B63E-40910CF7B84A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25C2B34-C022-4F75-A8B2-0B722633D6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55EE-EE07-4E91-82B6-D8F8072E7E62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B392-4EAA-4746-BB86-3FDE6B9F6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34BF-106F-4868-BAA8-596EBF5BE25C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B0E6-2DA6-4D8C-9A24-36741EF8AE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883B-EA14-4610-98E6-6982D4A24EC0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B2C23-CF78-4AC7-8E14-70126CC700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E96D26-1203-4758-95D1-95EF97C974C6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E9F153-0376-445C-99C0-2922D9178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93E291-5100-4B4F-B79C-F313A9A30BEA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9442B7-A04D-4566-8039-60DC1B095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88574B-A70D-4254-8833-B729A1148A1E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B6450F-1191-4C8A-8744-F0E83E698F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B57783-ECD9-4273-9736-57CB36996819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F68652-2D6A-4CFF-AEFB-5EB1EFBE06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1C68-3C86-41C2-8EA1-7BA8CB423048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AFBD9-433F-494B-966F-C9FF3EF2E5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F8FEAC-B982-4432-8F26-3640054C2DF3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B30E4C-D6CB-46EC-A21D-B0CF131EE6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F08BD1-9C12-45EB-96B9-640E2C4B5A75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A5273F-5823-4807-B6D6-2A79108079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603E1C-1630-494F-8DD7-81807331DB55}" type="datetimeFigureOut">
              <a:rPr lang="ru-RU"/>
              <a:pPr>
                <a:defRPr/>
              </a:pPr>
              <a:t>12.12.2024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2ACA8A-9E95-44E7-A4B7-9984E8C6C0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73" r:id="rId2"/>
    <p:sldLayoutId id="2147485178" r:id="rId3"/>
    <p:sldLayoutId id="2147485179" r:id="rId4"/>
    <p:sldLayoutId id="2147485180" r:id="rId5"/>
    <p:sldLayoutId id="2147485181" r:id="rId6"/>
    <p:sldLayoutId id="2147485174" r:id="rId7"/>
    <p:sldLayoutId id="2147485182" r:id="rId8"/>
    <p:sldLayoutId id="2147485183" r:id="rId9"/>
    <p:sldLayoutId id="2147485175" r:id="rId10"/>
    <p:sldLayoutId id="21474851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egunici.ru/" TargetMode="External"/><Relationship Id="rId2" Type="http://schemas.openxmlformats.org/officeDocument/2006/relationships/hyperlink" Target="mailto:begunselo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idx="1"/>
          </p:nvPr>
        </p:nvSpPr>
        <p:spPr>
          <a:xfrm>
            <a:off x="539750" y="2924175"/>
            <a:ext cx="8208963" cy="3082925"/>
          </a:xfrm>
        </p:spPr>
        <p:txBody>
          <a:bodyPr/>
          <a:lstStyle/>
          <a:p>
            <a:pPr algn="ctr" eaLnBrk="1" hangingPunct="1">
              <a:buClr>
                <a:srgbClr val="5E2D37"/>
              </a:buClr>
              <a:buFont typeface="Wingdings 3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 eaLnBrk="1" hangingPunct="1">
              <a:buClr>
                <a:srgbClr val="5E2D37"/>
              </a:buClr>
              <a:buFont typeface="Wingdings 3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 проекту бюджет муниципального образования Бегуницкое сельское поселение Волосовского муниципального района Ленинградской области на 2025 год и на плановый период 2026 и 2027 годов </a:t>
            </a:r>
          </a:p>
        </p:txBody>
      </p:sp>
      <p:pic>
        <p:nvPicPr>
          <p:cNvPr id="9219" name="Picture 5" descr="https://topcor.ru/uploads/posts/2018-11/1542989196_xjogthfv_ori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0350"/>
            <a:ext cx="49688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Бегуницы_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750" y="1773238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69918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прогноз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прогноз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 прогноз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991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83 123,11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72 001,88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66 687,22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991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86 023,11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74 501,88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69 187,22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991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– 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2 900,00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Бегуницкое сельское поселение  Волосовского  муниципального район Ленинградской области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2025 год и на плановый период  20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2027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 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62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420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2808312"/>
                <a:gridCol w="2602632"/>
              </a:tblGrid>
              <a:tr h="615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8067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юридических и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земельных участков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приносящей доход деятельности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платежи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поступающие в бюджет муниципального образования Бегуницкое сельское поселение Волосовского муниципального района Ленинградской области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73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/>
            </a:gs>
            <a:gs pos="50000">
              <a:srgbClr val="BDE0EF"/>
            </a:gs>
            <a:gs pos="100000">
              <a:srgbClr val="DFEFF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Удельный вес доходов муниципального образования Бегуницкое сельское поселение Волосовского муниципального района Ленинградской области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4"/>
          <p:cNvSpPr>
            <a:spLocks noGrp="1"/>
          </p:cNvSpPr>
          <p:nvPr>
            <p:ph sz="quarter" idx="2"/>
          </p:nvPr>
        </p:nvSpPr>
        <p:spPr>
          <a:xfrm>
            <a:off x="179388" y="1268413"/>
            <a:ext cx="4608512" cy="4897437"/>
          </a:xfrm>
          <a:ln>
            <a:prstDash val="solid"/>
          </a:ln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Оценка доходов</a:t>
            </a:r>
          </a:p>
          <a:p>
            <a:pPr algn="ctr">
              <a:buFont typeface="Wingdings 3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>
              <a:buFont typeface="Wingdings 3" pitchFamily="18" charset="2"/>
              <a:buNone/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Всего162 392,4 тыс. руб.</a:t>
            </a:r>
          </a:p>
          <a:p>
            <a:pPr algn="ctr">
              <a:buFont typeface="Wingdings 3" pitchFamily="18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Содержимое 6"/>
          <p:cNvSpPr>
            <a:spLocks noGrp="1"/>
          </p:cNvSpPr>
          <p:nvPr>
            <p:ph sz="quarter" idx="4"/>
          </p:nvPr>
        </p:nvSpPr>
        <p:spPr>
          <a:xfrm>
            <a:off x="4572000" y="1444625"/>
            <a:ext cx="4321175" cy="4576763"/>
          </a:xfrm>
          <a:ln>
            <a:prstDash val="solid"/>
          </a:ln>
        </p:spPr>
        <p:txBody>
          <a:bodyPr/>
          <a:lstStyle/>
          <a:p>
            <a:pPr algn="ctr">
              <a:spcBef>
                <a:spcPct val="0"/>
              </a:spcBef>
              <a:buFont typeface="Wingdings 3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Прогноз  доходов </a:t>
            </a:r>
          </a:p>
          <a:p>
            <a:pPr algn="ctr">
              <a:spcBef>
                <a:spcPct val="0"/>
              </a:spcBef>
              <a:buFont typeface="Wingdings 3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2025 год</a:t>
            </a:r>
          </a:p>
          <a:p>
            <a:pPr algn="ctr">
              <a:spcBef>
                <a:spcPct val="0"/>
              </a:spcBef>
              <a:buFont typeface="Wingdings 3" pitchFamily="18" charset="2"/>
              <a:buNone/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Всего 83 123,1 тыс. руб.</a:t>
            </a:r>
          </a:p>
        </p:txBody>
      </p:sp>
      <p:pic>
        <p:nvPicPr>
          <p:cNvPr id="20485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23528" y="2276872"/>
          <a:ext cx="50405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23528" y="2276872"/>
          <a:ext cx="5328592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211960" y="1988840"/>
          <a:ext cx="45365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713" cy="7794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Ожидаемые поступления налоговых и неналоговых доход в бюджет  муниципального образования Бегуницкое сельское поселение Волосовского муниципального района Ленинградской области  в 2024 году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57200" y="1052737"/>
          <a:ext cx="836327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налоговых и неналоговых доходов Бегуницкого сельского поселения Волосовского муниципального района Ленинградской области на 2025 год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67544" y="980729"/>
          <a:ext cx="82089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налоговых и неналоговых доходов Бегуницкого сельского поселения Волосовского муниципального района Ленинградской области на 2026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1124745"/>
          <a:ext cx="86868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8147248" cy="851694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налоговых и неналоговых доходов Бегуницкого сельского поселения Волосовского муниципального района Ленинградской области на 2027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57200" y="1124745"/>
          <a:ext cx="850728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23702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безвозмездных поступлений  из бюджетов других уровней в бюджет Бегуницкого сельского поселения в 2024-2026 гг.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5364163" y="1268413"/>
            <a:ext cx="3168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900113" y="1268413"/>
            <a:ext cx="31670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2"/>
          </p:nvPr>
        </p:nvGraphicFramePr>
        <p:xfrm>
          <a:off x="467544" y="1412776"/>
          <a:ext cx="40401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644008" y="1412776"/>
          <a:ext cx="54006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267744" y="4077072"/>
          <a:ext cx="604867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352928" cy="115540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-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детализируются расходы?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4213" y="1557338"/>
            <a:ext cx="2447925" cy="7921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348038" y="1700213"/>
            <a:ext cx="1511300" cy="6492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программы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2"/>
          </p:nvPr>
        </p:nvSpPr>
        <p:spPr>
          <a:xfrm>
            <a:off x="5076825" y="1557338"/>
            <a:ext cx="2519363" cy="792162"/>
          </a:xfr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4"/>
          <p:cNvSpPr>
            <a:spLocks noGrp="1"/>
          </p:cNvSpPr>
          <p:nvPr>
            <p:ph sz="quarter" idx="2"/>
          </p:nvPr>
        </p:nvSpPr>
        <p:spPr>
          <a:xfrm>
            <a:off x="5148263" y="3141663"/>
            <a:ext cx="2519362" cy="792162"/>
          </a:xfr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структура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3419475" y="3141663"/>
            <a:ext cx="1584325" cy="67786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разделов</a:t>
            </a:r>
          </a:p>
        </p:txBody>
      </p:sp>
      <p:sp>
        <p:nvSpPr>
          <p:cNvPr id="19" name="Содержимое 14"/>
          <p:cNvSpPr>
            <a:spLocks noGrp="1"/>
          </p:cNvSpPr>
          <p:nvPr>
            <p:ph sz="quarter" idx="2"/>
          </p:nvPr>
        </p:nvSpPr>
        <p:spPr>
          <a:xfrm>
            <a:off x="684213" y="3141663"/>
            <a:ext cx="2519362" cy="792162"/>
          </a:xfr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14"/>
          <p:cNvSpPr>
            <a:spLocks noGrp="1"/>
          </p:cNvSpPr>
          <p:nvPr>
            <p:ph sz="quarter" idx="2"/>
          </p:nvPr>
        </p:nvSpPr>
        <p:spPr>
          <a:xfrm>
            <a:off x="755650" y="4437063"/>
            <a:ext cx="2520950" cy="792162"/>
          </a:xfr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одержимое 14"/>
          <p:cNvSpPr>
            <a:spLocks noGrp="1"/>
          </p:cNvSpPr>
          <p:nvPr>
            <p:ph sz="quarter" idx="2"/>
          </p:nvPr>
        </p:nvSpPr>
        <p:spPr>
          <a:xfrm>
            <a:off x="5148263" y="4508500"/>
            <a:ext cx="2519362" cy="792163"/>
          </a:xfr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492500" y="4437063"/>
            <a:ext cx="1511300" cy="6477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ГРБС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3050"/>
            <a:ext cx="8136904" cy="923702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Бегуницкого сельского поселения Волосовского муниципального района Ленинградской области на 2025 год и на плановый период 2026  и 2027 годов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3850" y="1397000"/>
          <a:ext cx="8352927" cy="407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1656184"/>
                <a:gridCol w="1440160"/>
                <a:gridCol w="1368152"/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2025 год        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2026 год       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2027 год       тыс. руб.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0100 Общегосударственные вопросы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24 622,74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24 252,36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24 361,82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Р.0300 Национальная безопасность и правоохранительная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1 165,00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1 115,00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1 015,00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40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0400 Национальная экономика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10 831,24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10 411,68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9 346,95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32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Р.0500 Жилищно-коммунальное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19 754,91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9 894,39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6 851,18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24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0700 Образование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16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0800 Культура, кинематография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26 943,29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24 229,99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21 436,99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8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1000 Социальная политика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2 300,88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2 300,88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2 300,88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2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1100 Физическая культура и спорт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1 547,21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Р. 9900 Условно утвержденные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2 006,03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3 643,14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78 548,09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80 241,30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72 862,75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23702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сведения о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Бегуницком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сельском поселении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Содержимое 12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2763" y="1444625"/>
            <a:ext cx="3929062" cy="3941763"/>
          </a:xfrm>
          <a:ln>
            <a:prstDash val="solid"/>
          </a:ln>
        </p:spPr>
      </p:pic>
      <p:sp>
        <p:nvSpPr>
          <p:cNvPr id="10244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1196975"/>
            <a:ext cx="4041775" cy="5256213"/>
          </a:xfrm>
          <a:ln>
            <a:prstDash val="solid"/>
          </a:ln>
        </p:spPr>
        <p:txBody>
          <a:bodyPr/>
          <a:lstStyle/>
          <a:p>
            <a:pPr marL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1 января 2006 года в соответствии с областным Законом № 64-оз от 24 сентября 2004 года «Об установлении границ и наделении соответствующим статусом муниципального образования Волосовский муниципальный район и муниципальных образований в его составе» образовано Бегуницкое сельское поселение.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7 мая 2019 года в состав Бегуницкого сельского поселения вошли Зимитицкое  и Терпилицкое сельские поселения.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Общая площадь Бегуницкого сельского поселения 380 кв.км.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На территории сельского поселения расположены 47 населенных пунктов, самыми крупными являются д. Бегуницы, п. Зимитицы, д. Терпилицы.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Численность населения на 1 января 2024 года составляет 7 508 человек.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 descr="Бегуницы_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0"/>
            <a:ext cx="6111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Содержимое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20813"/>
            <a:ext cx="453548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107950" y="1052513"/>
            <a:ext cx="453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Административно- территориальное деление</a:t>
            </a:r>
          </a:p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 Бегуницкого сельского поселения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64896" cy="864096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Бегуницкое сельское поселение Волосовского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 на 2025 год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5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67544" y="1196752"/>
          <a:ext cx="86764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7544" y="332656"/>
          <a:ext cx="820891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0880" cy="864096"/>
          </a:xfrm>
        </p:spPr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Бегуницкое сельское поселение Волосовского муниципального района  Ленинградская область  в программном формате на 2025 и на  плановый период 2026 и 2027 годов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23850" y="1196975"/>
          <a:ext cx="8424863" cy="505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66"/>
                <a:gridCol w="1815586"/>
                <a:gridCol w="1016728"/>
                <a:gridCol w="1016728"/>
                <a:gridCol w="944105"/>
                <a:gridCol w="1089352"/>
                <a:gridCol w="1025961"/>
                <a:gridCol w="1008112"/>
              </a:tblGrid>
              <a:tr h="6874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  2025 года  (тыс. руб.)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расходах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2026  года 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расходах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в расходах %</a:t>
                      </a:r>
                    </a:p>
                  </a:txBody>
                  <a:tcPr anchor="ctr"/>
                </a:tc>
              </a:tr>
              <a:tr h="83246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"Комплексное развитие Бегуницкого сельского поселения"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33 434,46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21 338,75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16 304,89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86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управление Бегуницкого сельского поселения"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27 240,35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26 766,60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26 870,98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86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"Развитие социальной сферы Бегуницкого сельского поселения"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24 433,29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23 718,99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21 736,99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74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"Безопасность Бегуницкого сельского поселения"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615,0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615,0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615,0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2768">
                <a:tc gridSpan="2"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 муниципальным программам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85 723,11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72  639,34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65 727,86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 gridSpan="2"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86 023,11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74 501,88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69 187,22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9772" name="Picture 5" descr="Бегуницы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51520" y="260648"/>
          <a:ext cx="820891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AutoShape 2" descr="https://www.halkidikiproperties.com/images/news_images/anathesi_service/%CE%91%CE%BD%CE%AC%CE%B8%CE%B5%CF%83%CE%B7%20%CE%B4%CE%B9%CE%B1%CF%87%CE%B5%CE%AF%CF%81i%CF%83%CE%B7%CF%82%20%CE%B1%CE%BA%CE%B9%CE%BD%CE%AE%CF%84%CE%BF%CF%85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4" name="Picture 4" descr="https://www.halkidikiproperties.com/images/news_images/anathesi_service/%CE%91%CE%BD%CE%AC%CE%B8%CE%B5%CF%83%CE%B7%20%CE%B4%CE%B9%CE%B1%CF%87%CE%B5%CE%AF%CF%81i%CF%83%CE%B7%CF%82%20%CE%B1%CE%BA%CE%B9%CE%BD%CE%AE%CF%84%CE%BF%CF%85%2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3538" y="3644900"/>
            <a:ext cx="243046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468313" y="1557338"/>
            <a:ext cx="849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 проекте решения о бюджете на 2025 -2027 годы запланированы капитальные вложения на завершение строительства Дома культуры на 150 мест в д.Терпилицы Волосовского района, Ленинградской области.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5" descr="Бегуницы_гер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C:\Users\Валерия\Desktop\Объекты незавершенного строительства\На 01.07.2023\00341606404013400062081001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000" y="2781300"/>
            <a:ext cx="6223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747" name="Содержимое 5"/>
          <p:cNvSpPr>
            <a:spLocks noGrp="1"/>
          </p:cNvSpPr>
          <p:nvPr>
            <p:ph sz="quarter" idx="4"/>
          </p:nvPr>
        </p:nvSpPr>
        <p:spPr>
          <a:xfrm>
            <a:off x="323850" y="1444625"/>
            <a:ext cx="8362950" cy="976313"/>
          </a:xfrm>
          <a:ln>
            <a:prstDash val="solid"/>
          </a:ln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 3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проекте решения о бюджете на 2025 год запланированы расходы на мероприятия по формированию современной городской среды «Благоустройство территории д. Бегуницы Волосовского района Ленинградской области (2 этап)»</a:t>
            </a:r>
          </a:p>
          <a:p>
            <a:pPr marL="0" indent="0">
              <a:spcBef>
                <a:spcPct val="0"/>
              </a:spcBef>
            </a:pPr>
            <a:endParaRPr lang="ru-RU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260648"/>
          <a:ext cx="842493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2349500"/>
            <a:ext cx="80645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8435975" cy="45767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2024 году ассигнования в сумме  2 356,0 тыс. руб. направляются:</a:t>
            </a:r>
          </a:p>
          <a:p>
            <a:pPr>
              <a:buFont typeface="Wingdings 3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на выполнение полномочий по формированию архивных фондов;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исполнение части функций по обеспечению бюджетного процесса в поселениях;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выполнение полномочий в сфере градостроительной деятельности;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выполнение полномочий по внутреннему финансовому контролю;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выполнение части полномочий по осуществлению внешнего муниципального финансового контроля;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исполнение полномочий  по водоснабжению и водоотведению в границах сельских поселений.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5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темпов роста  средней заработной платы  работников  культуры Бегуницкого сельского поселения Волосовского муниципального района Ленинградской области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8435975" cy="23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94"/>
                <a:gridCol w="2108994"/>
                <a:gridCol w="2108994"/>
                <a:gridCol w="21089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работников культуры (средства поселений и межбюджетные трансферты от бюджета района)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50 400,00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61 320,00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64 068,10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812" name="Picture 5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56026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Настоящая брошюра  «Бюджет для граждан» подготовлена в доступной для широкого</a:t>
            </a:r>
            <a:r>
              <a:rPr lang="en-US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круга пользователей форме раскрывает информацию о проекте бюджета </a:t>
            </a:r>
            <a:b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Бегуницкое сельское поселение Волосовского муниципального района  Ленинградской области на 2025 год и на плановый период 2026 и 20</a:t>
            </a:r>
            <a:r>
              <a:rPr lang="en-US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7 годов. </a:t>
            </a:r>
            <a:b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Разработчиком брошюры "Бюджет для граждан" является администрация Бегуницкого сельского поселения Волосовского муниципального района</a:t>
            </a:r>
            <a:r>
              <a:rPr lang="en-US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Ленинградской области.</a:t>
            </a:r>
            <a:b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Начальник сектора финансов,</a:t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бюджетного учета и отчетности</a:t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главный бухгалтер </a:t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Горбачева Валерия Николаевна</a:t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Адрес: Ленинградская область, Волосовский район, д. Бегуницы д.54</a:t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Тел.8(81373)51-354, 51-150</a:t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begunselo@mail.ru</a:t>
            </a:r>
            <a:r>
              <a:rPr lang="en-US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Режим работы:  Пн. - Пт. с 8.30-17.00</a:t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Обед: с 12.00-13.00</a:t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Выходные: Сб. Вс.</a:t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Информация размещена  на официальном сайте администрации Бегуницкого сельского поселения по адресу: </a:t>
            </a:r>
            <a:r>
              <a:rPr lang="en-US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http://begunici.ru</a:t>
            </a:r>
            <a: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kern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5" descr="Бегуницы_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1785938"/>
          <a:ext cx="8280920" cy="142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3" name="Picture 5" descr="Бегуницы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7250" y="0"/>
            <a:ext cx="666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473868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Муниципальное образование Бегуницкое сельское поселение имеет собственный бюджет. Бюджет предназначен для исполнения расходных обязательств муниципального образования. 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которые направляются на финансовое обеспечение задач и функций органа местного самоуправления.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Текущий финансовый год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Очередной финансовый год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год, следующий за текущим финансовым годом.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два финансовых года, следующие за очередным финансовым годом.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Отчетный финансовый год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год, предшествующий текущему финансовому году.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документ, содержащий комплекс планируемых мероприятий (результатов), взаимоувязанных по задачам, срокам осуществления, исполнителям и ресурсам, обеспечивающих достижение приоритетов и целей по соответствующим направлениям социально-экономического развития муниципального образования.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орган местного самоуправления, указанный в ведомственной структуре расходов бюджета, имеющий право распределять бюджетные ассигнования и лимиты бюджетных обязательств между подведомственными получателями бюджетных средств.</a:t>
            </a:r>
            <a:r>
              <a:rPr lang="ru-RU" sz="1200" b="1" smtClean="0"/>
              <a:t> </a:t>
            </a:r>
          </a:p>
          <a:p>
            <a:pPr algn="just">
              <a:spcBef>
                <a:spcPct val="0"/>
              </a:spcBef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Получатель бюджетных средств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казенное учреждение, имеющий право на принятие и (или) исполнение бюджетных обязательств от имени муниципального образования за счет средств бюджета сельского поселения.</a:t>
            </a:r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77809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0"/>
            <a:ext cx="6111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96900" y="1125538"/>
            <a:ext cx="8064500" cy="1008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None/>
              <a:defRPr/>
            </a:pP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1116013" y="5516563"/>
            <a:ext cx="7094537" cy="8175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None/>
              <a:defRPr/>
            </a:pPr>
            <a:endParaRPr lang="ru-RU" sz="16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68313" y="4149725"/>
            <a:ext cx="2879725" cy="127635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932363" y="2133600"/>
            <a:ext cx="3756025" cy="20161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57200" y="332656"/>
          <a:ext cx="8229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5" name="Объект 2"/>
          <p:cNvSpPr txBox="1">
            <a:spLocks/>
          </p:cNvSpPr>
          <p:nvPr/>
        </p:nvSpPr>
        <p:spPr bwMode="auto">
          <a:xfrm>
            <a:off x="468313" y="2133600"/>
            <a:ext cx="33115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Объект 3"/>
          <p:cNvSpPr txBox="1">
            <a:spLocks/>
          </p:cNvSpPr>
          <p:nvPr/>
        </p:nvSpPr>
        <p:spPr bwMode="auto">
          <a:xfrm>
            <a:off x="4870450" y="4292600"/>
            <a:ext cx="38020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600"/>
              </a:spcBef>
              <a:buClr>
                <a:schemeClr val="tx1"/>
              </a:buClr>
              <a:buSzPct val="85000"/>
            </a:pP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7" name="Picture 11" descr="http://zagedan.kurdjinovo.ru/wp-content/uploads/2019/07/%D0%A1%D0%BB%D0%B0%D0%B9%D0%B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" descr="Бегуницы_гер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57200" y="188640"/>
          <a:ext cx="8229600" cy="89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47216" y="1340768"/>
          <a:ext cx="84495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800225" y="1492250"/>
            <a:ext cx="5543550" cy="720725"/>
          </a:xfrm>
          <a:prstGeom prst="roundRect">
            <a:avLst/>
          </a:prstGeom>
          <a:solidFill>
            <a:srgbClr val="62A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Бюджетная система РФ</a:t>
            </a: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>
            <a:off x="4572000" y="2212975"/>
            <a:ext cx="1439863" cy="387350"/>
          </a:xfrm>
          <a:prstGeom prst="straightConnector1">
            <a:avLst/>
          </a:prstGeom>
          <a:ln w="41275">
            <a:miter lim="800000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 flipH="1">
            <a:off x="971550" y="2212975"/>
            <a:ext cx="3600450" cy="387350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2195513" y="2212975"/>
            <a:ext cx="2376487" cy="387350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" descr="Бегуницы_герб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332656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2" descr="Бегуницы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6726238" y="2170113"/>
            <a:ext cx="24066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38125" y="777875"/>
            <a:ext cx="273526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38125" y="2170113"/>
            <a:ext cx="273526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5365" name="Rectangle 23"/>
          <p:cNvSpPr>
            <a:spLocks noChangeArrowheads="1"/>
          </p:cNvSpPr>
          <p:nvPr/>
        </p:nvSpPr>
        <p:spPr bwMode="auto">
          <a:xfrm>
            <a:off x="-11113" y="44608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467544" y="446315"/>
          <a:ext cx="8136904" cy="564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7" name="Picture 2" descr="Бегуницы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algn="just">
              <a:spcBef>
                <a:spcPts val="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роста доходов местного бюджета за счет улучшения администрирования уже существующих налогов;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создание благоприятных условий для деятельности субъектов среднего и малого предпринимательства во всех отраслях;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инвентаризация сведений об объектах недвижимого имущества, сформированных Управлением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Ленинградской области, с целью выявления объектов, не поставленных на кадастровый учет;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укрепление экономической стабильности и обеспечение бюджетной устойчивости;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повышение эффективности бюджетных расходов;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взвешенный и осторожный подход к увеличению и принятию новых расходных обязательств с учетом имеющихся ресурсов;</a:t>
            </a:r>
          </a:p>
          <a:p>
            <a:pPr marL="360000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достижение целей, обозначенных в Указе Президента Российской Федерации 7 мая  2024 года № 309 "О национальных целях развития Российской Федерации на период до 2030 года и на перспективу до 2036 года"</a:t>
            </a:r>
          </a:p>
          <a:p>
            <a:pPr marL="360000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обеспечение прозрачности и открытости бюджетного процесса;</a:t>
            </a:r>
          </a:p>
          <a:p>
            <a:pPr marL="360000"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повышение эффективности муниципального финансового контроля и развитие внутреннего контроля.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Бегуницкого сельского поселения на 2025-20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 годы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738" y="0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03225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Статья 184 Бюджетного кодекса  Российской Федерации;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Показатели прогноза социально – экономического развития Бегуницкого сельского поселения  Волосовского муниципального района Ленинградской области на 2025 -20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7 годы;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Бегуницкое сельское поселение  Волосовского муниципального района Ленинградской области на 2025-20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7 годы;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Бюджетный прогноз на долгосрочный период (до 2027 года);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Муниципальные программы;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1354162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составления проекта бюджета муниципального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Бегуницкое сельское поселение Волосовского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района  Ленинградской области на  2025 год и на  плановый период 20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 и 20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 годов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17412" name="Picture 2" descr="Бегуницы_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300" y="0"/>
            <a:ext cx="647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35359</TotalTime>
  <Words>1511</Words>
  <Application>Microsoft Office PowerPoint</Application>
  <PresentationFormat>Экран (4:3)</PresentationFormat>
  <Paragraphs>284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Georgia</vt:lpstr>
      <vt:lpstr>Bookman Old Style</vt:lpstr>
      <vt:lpstr>Wingdings</vt:lpstr>
      <vt:lpstr>Открытая</vt:lpstr>
      <vt:lpstr>Слайд 1</vt:lpstr>
      <vt:lpstr>Общие сведения о Бегуницком сельском поселении</vt:lpstr>
      <vt:lpstr>Основные термины и понятия</vt:lpstr>
      <vt:lpstr>Слайд 4</vt:lpstr>
      <vt:lpstr>Слайд 5</vt:lpstr>
      <vt:lpstr>Слайд 6</vt:lpstr>
      <vt:lpstr>Слайд 7</vt:lpstr>
      <vt:lpstr>Основные направления бюджетной и налоговой политики Бегуницкого сельского поселения на 2025-2027 годы</vt:lpstr>
      <vt:lpstr>Основы составления проекта бюджета муниципального  образования Бегуницкое сельское поселение Волосовского  муниципального района  Ленинградской области на  2025 год и на  плановый период 2026 и 2027 годов</vt:lpstr>
      <vt:lpstr>Основные параметры бюджета муниципального образования Бегуницкое сельское поселение  Волосовского  муниципального район Ленинградской области  на 2025 год и на плановый период  2026 и 2027  годов </vt:lpstr>
      <vt:lpstr>Доходы поступающие в бюджет муниципального образования Бегуницкое сельское поселение Волосовского муниципального района Ленинградской области</vt:lpstr>
      <vt:lpstr>Удельный вес доходов муниципального образования Бегуницкое сельское поселение Волосовского муниципального района Ленинградской области</vt:lpstr>
      <vt:lpstr>Ожидаемые поступления налоговых и неналоговых доход в бюджет  муниципального образования Бегуницкое сельское поселение Волосовского муниципального района Ленинградской области  в 2024 году</vt:lpstr>
      <vt:lpstr>Структура  налоговых и неналоговых доходов Бегуницкого сельского поселения Волосовского муниципального района Ленинградской области на 2025 год</vt:lpstr>
      <vt:lpstr>Структура  налоговых и неналоговых доходов Бегуницкого сельского поселения Волосовского муниципального района Ленинградской области на 2026 год</vt:lpstr>
      <vt:lpstr>Структура  налоговых и неналоговых доходов Бегуницкого сельского поселения Волосовского муниципального района Ленинградской области на 2027 год</vt:lpstr>
      <vt:lpstr>Структура безвозмездных поступлений  из бюджетов других уровней в бюджет Бегуницкого сельского поселения в 2024-2026 гг.</vt:lpstr>
      <vt:lpstr>Формирование расходов -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 Как детализируются расходы?</vt:lpstr>
      <vt:lpstr>Структура расходов бюджета Бегуницкого сельского поселения Волосовского муниципального района Ленинградской области на 2025 год и на плановый период 2026  и 2027 годов</vt:lpstr>
      <vt:lpstr>Структура расходов бюджета муниципального образования Бегуницкое сельское поселение Волосовского муниципального района  Ленинградская область на 2025 год</vt:lpstr>
      <vt:lpstr>Структура расходов бюджета муниципального образования Бегуницкое сельское поселение Волосовского муниципального района  Ленинградская область  в программном формате на 2025 и на  плановый период 2026 и 2027 годов</vt:lpstr>
      <vt:lpstr>Слайд 22</vt:lpstr>
      <vt:lpstr>Слайд 23</vt:lpstr>
      <vt:lpstr>Межбюджетные трансферты</vt:lpstr>
      <vt:lpstr>Динамика  темпов роста  средней заработной платы  работников  культуры Бегуницкого сельского поселения Волосовского муниципального района Ленинградской области</vt:lpstr>
      <vt:lpstr>Настоящая брошюра  «Бюджет для граждан» подготовлена в доступной для широкого  круга пользователей форме раскрывает информацию о проекте бюджета  муниципального образования Бегуницкое сельское поселение Волосовского муниципального района  Ленинградской области на 2025 год и на плановый период 2026 и 2027 годов.   Разработчиком брошюры "Бюджет для граждан" является администрация Бегуницкого сельского поселения Волосовского муниципального района Ленинградской области.   Контактная информация: Начальник сектора финансов, бюджетного учета и отчетности - главный бухгалтер  Горбачева Валерия Николаевна Адрес: Ленинградская область, Волосовский район, д. Бегуницы д.54 Тел.8(81373)51-354, 51-150 Электронная почта: begunselo@mail.ru Режим работы:  Пн. - Пт. с 8.30-17.00 Обед: с 12.00-13.00 Выходные: Сб. Вс.  Информация размещена  на официальном сайте администрации Бегуницкого сельского поселения по адресу: http://begunici.ru  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111 111</dc:creator>
  <cp:lastModifiedBy>Валерия</cp:lastModifiedBy>
  <cp:revision>369</cp:revision>
  <dcterms:created xsi:type="dcterms:W3CDTF">2017-03-03T11:55:28Z</dcterms:created>
  <dcterms:modified xsi:type="dcterms:W3CDTF">2024-12-12T08:56:48Z</dcterms:modified>
</cp:coreProperties>
</file>